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theme/theme1.xml" ContentType="application/vnd.openxmlformats-officedocument.theme+xml"/>
  <Override PartName="/xl/drawings/drawing1.xml" ContentType="application/vnd.openxmlformats-officedocument.drawing+xml"/>
  <Override PartName="/xl/comments1.xml" ContentType="application/vnd.openxmlformats-officedocument.spreadsheetml.comments+xml"/>
  <Override PartName="/xl/threadedComments/threadedComment1.xml" ContentType="application/vnd.ms-excel.threadedcomments+xml"/>
  <Override PartName="/xl/comments2.xml" ContentType="application/vnd.openxmlformats-officedocument.spreadsheetml.comments+xml"/>
  <Override PartName="/xl/threadedComments/threadedComment2.xml" ContentType="application/vnd.ms-excel.threadedcomments+xml"/>
  <Override PartName="/customXml/itemProps3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xl/threadedComments/threadedComment3.xml" ContentType="application/vnd.ms-excel.threadedcomments+xml"/>
  <Override PartName="/xl/comments3.xml" ContentType="application/vnd.openxmlformats-officedocument.spreadsheetml.comments+xml"/>
  <Override PartName="/customXml/itemProps1.xml" ContentType="application/vnd.openxmlformats-officedocument.customXmlProperties+xml"/>
  <Override PartName="/xl/persons/person.xml" ContentType="application/vnd.ms-excel.person+xml"/>
  <Override PartName="/customXml/itemProps2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5601"/>
  <workbookPr defaultThemeVersion="166925"/>
  <mc:AlternateContent xmlns:mc="http://schemas.openxmlformats.org/markup-compatibility/2006">
    <mc:Choice Requires="x15">
      <x15ac:absPath xmlns:x15ac="http://schemas.microsoft.com/office/spreadsheetml/2010/11/ac" url="\\internal.vic.gov.au\DEDJTR\HomeDirs3\GriceA\Desktop\"/>
    </mc:Choice>
  </mc:AlternateContent>
  <xr:revisionPtr revIDLastSave="0" documentId="8_{749976E8-688A-45D8-BB5B-EDD9EBD445B5}" xr6:coauthVersionLast="47" xr6:coauthVersionMax="47" xr10:uidLastSave="{00000000-0000-0000-0000-000000000000}"/>
  <bookViews>
    <workbookView xWindow="-110" yWindow="-110" windowWidth="19420" windowHeight="10420" xr2:uid="{FAF698C4-ABBA-47EA-952A-5B85948F21DD}"/>
  </bookViews>
  <sheets>
    <sheet name="High-Level Plan" sheetId="1" r:id="rId1"/>
    <sheet name="DTP Reconciliation" sheetId="4" r:id="rId2"/>
    <sheet name="Deliverables Summary" sheetId="2" r:id="rId3"/>
    <sheet name="Q3 &amp; 4 Priorities" sheetId="3" r:id="rId4"/>
  </sheets>
  <definedNames>
    <definedName name="_xlnm._FilterDatabase" localSheetId="0" hidden="1">'High-Level Plan'!$A$17:$E$277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tc={7F99CA16-383C-4CCA-83F5-23E8A316698E}</author>
    <author>tc={7AFEFCA1-68F5-4C7B-8BDB-CC11EAC7A338}</author>
    <author>tc={0D9A0DAE-0536-4EBF-A819-BCACC80099E5}</author>
    <author>tc={EBA2701C-75C4-40FC-BAAB-035A1DDE78C1}</author>
    <author>tc={7CAF9F2F-E22C-446C-AFBB-F8DF8501A509}</author>
    <author>tc={CF12223A-BD2E-4996-938D-7C33ACC3CB6E}</author>
    <author>tc={C180DDBB-203C-46AA-81A5-81EFB914E210}</author>
    <author>tc={542F2718-6990-4397-819A-7AA1C60323E9}</author>
    <author>tc={0AB3C512-255D-4779-8689-3D5DA5AAD005}</author>
    <author>tc={1A21C48E-00BC-424E-8F50-A9BEEA912DCE}</author>
    <author>tc={6F7DAB8E-A0E2-47EA-9A95-7649E6AADC4A}</author>
    <author>tc={C7F6919B-1D71-41D8-954A-3C9B5805F8DA}</author>
    <author>tc={A5A5A4DB-3D57-413D-A95E-1D2E3A55C24E}</author>
    <author>tc={25273FB0-E592-43B4-BB98-BB29902C6726}</author>
    <author>tc={55813EAC-BD79-46FF-810E-51A2E572A511}</author>
    <author>tc={297444E2-EF86-42D0-91D6-8CE20D8102CB}</author>
    <author>tc={FEC9E50D-EB9D-4380-8E70-460A640C3C0A}</author>
    <author>tc={EF2B0D47-B0DA-48D1-8A5D-C3C9AFE47F64}</author>
    <author>tc={BC4BA36F-132B-44A1-981C-FE8A5E1AADD7}</author>
    <author>tc={9EA3437E-F24A-4904-80E4-C4022E8276E6}</author>
    <author>tc={A6D204E7-1D31-408D-84B8-A244B1CEBA45}</author>
    <author>tc={65F30270-9772-4D0A-B5F7-3A47F981B37B}</author>
    <author>tc={49263EA5-63B9-4A09-B3AA-46247D5DC19A}</author>
    <author>tc={C9019B3D-4C1B-44CC-A08C-BAB937E7C1B4}</author>
    <author>tc={CDDFB891-EF34-4F40-A636-4818EB6E7EA3}</author>
    <author>tc={AA9FD7EE-F21B-4CC2-BBEA-1DA519B7977E}</author>
    <author>tc={C7533FCC-E8B4-4751-AC35-1EB8321AE2D1}</author>
    <author>tc={BC022745-60B5-4578-AE87-42595FB108F0}</author>
    <author>tc={2AB69FCA-EB24-4B9D-953B-F72176E799F5}</author>
    <author>tc={D287AD10-5CD0-4123-989C-70BE8B8D14F7}</author>
    <author>tc={43F1351D-3F4D-47F3-B4C0-BAD2D11E540D}</author>
    <author>tc={57633EBE-5B3B-47A8-952F-22BF0F3EE0B5}</author>
    <author>tc={A07FB11E-BE7D-44CA-9633-9AC82701A0EA}</author>
    <author>tc={A6A6A67C-58DC-4952-9574-1057A205A8BC}</author>
    <author>tc={3FEE7408-A071-43F0-9E7C-C52C69617694}</author>
    <author>tc={5DE099EF-6E7D-4765-976E-C5C18E49C764}</author>
    <author>tc={CBCA72D3-DC7D-43A4-8668-77E2B3C9AE05}</author>
    <author>tc={08C7EE2A-521C-4129-AF8F-D93C0B5544F1}</author>
    <author>tc={7D36D6B9-0CB7-44FE-B184-BFD8FA63396F}</author>
    <author>tc={B32377BB-C144-4C22-A7E1-80D30C7E1E75}</author>
    <author>tc={25A9DAEA-71D7-4B77-B892-81B5DD4162AD}</author>
    <author>tc={3AD8F2D0-DB69-4617-A671-E28BF48ED07E}</author>
  </authors>
  <commentList>
    <comment ref="B30" authorId="0" shapeId="0" xr:uid="{7F99CA16-383C-4CCA-83F5-23E8A316698E}">
      <text>
        <t>[Threaded comment]
Your version of Excel allows you to read this threaded comment; however, any edits to it will get removed if the file is opened in a newer version of Excel. Learn more: https://go.microsoft.com/fwlink/?linkid=870924
Comment:
    Dates TBC - ceremonies plan dates not yet available</t>
      </text>
    </comment>
    <comment ref="D34" authorId="1" shapeId="0" xr:uid="{7AFEFCA1-68F5-4C7B-8BDB-CC11EAC7A338}">
      <text>
        <t>[Threaded comment]
Your version of Excel allows you to read this threaded comment; however, any edits to it will get removed if the file is opened in a newer version of Excel. Learn more: https://go.microsoft.com/fwlink/?linkid=870924
Comment:
    Seems late (Dec?); check with Angela</t>
      </text>
    </comment>
    <comment ref="B35" authorId="2" shapeId="0" xr:uid="{0D9A0DAE-0536-4EBF-A819-BCACC80099E5}">
      <text>
        <t>[Threaded comment]
Your version of Excel allows you to read this threaded comment; however, any edits to it will get removed if the file is opened in a newer version of Excel. Learn more: https://go.microsoft.com/fwlink/?linkid=870924
Comment:
    Find out from Ingrid - do we need to align to another accessibility strategy?</t>
      </text>
    </comment>
    <comment ref="D35" authorId="3" shapeId="0" xr:uid="{EBA2701C-75C4-40FC-BAAB-035A1DDE78C1}">
      <text>
        <t>[Threaded comment]
Your version of Excel allows you to read this threaded comment; however, any edits to it will get removed if the file is opened in a newer version of Excel. Learn more: https://go.microsoft.com/fwlink/?linkid=870924
Comment:
    Aligns with VOP</t>
      </text>
    </comment>
    <comment ref="B52" authorId="4" shapeId="0" xr:uid="{7CAF9F2F-E22C-446C-AFBB-F8DF8501A509}">
      <text>
        <t>[Threaded comment]
Your version of Excel allows you to read this threaded comment; however, any edits to it will get removed if the file is opened in a newer version of Excel. Learn more: https://go.microsoft.com/fwlink/?linkid=870924
Comment:
    Check against what Ingrid has (program plan) before we put this in</t>
      </text>
    </comment>
    <comment ref="B55" authorId="5" shapeId="0" xr:uid="{CF12223A-BD2E-4996-938D-7C33ACC3CB6E}">
      <text>
        <t>[Threaded comment]
Your version of Excel allows you to read this threaded comment; however, any edits to it will get removed if the file is opened in a newer version of Excel. Learn more: https://go.microsoft.com/fwlink/?linkid=870924
Comment:
    AG - I think we should do this much earlier and review yearly and have a Games Time BCP</t>
      </text>
    </comment>
    <comment ref="B56" authorId="6" shapeId="0" xr:uid="{C180DDBB-203C-46AA-81A5-81EFB914E210}">
      <text>
        <t>[Threaded comment]
Your version of Excel allows you to read this threaded comment; however, any edits to it will get removed if the file is opened in a newer version of Excel. Learn more: https://go.microsoft.com/fwlink/?linkid=870924
Comment:
    Basic w/shop required; where does this align with the overall integrated planning piece?  Do we need to put anything in yet?</t>
      </text>
    </comment>
    <comment ref="D57" authorId="7" shapeId="0" xr:uid="{542F2718-6990-4397-819A-7AA1C60323E9}">
      <text>
        <t>[Threaded comment]
Your version of Excel allows you to read this threaded comment; however, any edits to it will get removed if the file is opened in a newer version of Excel. Learn more: https://go.microsoft.com/fwlink/?linkid=870924
Comment:
    Seems late - check with Angela; also dependent on the work Ingrid's team will do</t>
      </text>
    </comment>
    <comment ref="B59" authorId="8" shapeId="0" xr:uid="{0AB3C512-255D-4779-8689-3D5DA5AAD005}">
      <text>
        <t>[Threaded comment]
Your version of Excel allows you to read this threaded comment; however, any edits to it will get removed if the file is opened in a newer version of Excel. Learn more: https://go.microsoft.com/fwlink/?linkid=870924
Comment:
    If we could build this by Nov 2025, it could be used over the summer</t>
      </text>
    </comment>
    <comment ref="B60" authorId="9" shapeId="0" xr:uid="{1A21C48E-00BC-424E-8F50-A9BEEA912DCE}">
      <text>
        <t>[Threaded comment]
Your version of Excel allows you to read this threaded comment; however, any edits to it will get removed if the file is opened in a newer version of Excel. Learn more: https://go.microsoft.com/fwlink/?linkid=870924
Comment:
    From comms &amp; engagement strategy?
Reply:
    Not for entry into SmartSheet at this stage</t>
      </text>
    </comment>
    <comment ref="D64" authorId="10" shapeId="0" xr:uid="{6F7DAB8E-A0E2-47EA-9A95-7649E6AADC4A}">
      <text>
        <t>[Threaded comment]
Your version of Excel allows you to read this threaded comment; however, any edits to it will get removed if the file is opened in a newer version of Excel. Learn more: https://go.microsoft.com/fwlink/?linkid=870924
Comment:
    Reflects end of process and notification to parties based on go to market finished before Metro Bus EOI going out to market no earlier than 19 July.</t>
      </text>
    </comment>
    <comment ref="B121" authorId="11" shapeId="0" xr:uid="{C7F6919B-1D71-41D8-954A-3C9B5805F8DA}">
      <text>
        <t>[Threaded comment]
Your version of Excel allows you to read this threaded comment; however, any edits to it will get removed if the file is opened in a newer version of Excel. Learn more: https://go.microsoft.com/fwlink/?linkid=870924
Comment:
Reply:
    Includes all comp venues &amp; training venues, festival / live sites, GF hotel, villages</t>
      </text>
    </comment>
    <comment ref="B122" authorId="12" shapeId="0" xr:uid="{A5A5A4DB-3D57-413D-A95E-1D2E3A55C24E}">
      <text>
        <t>[Threaded comment]
Your version of Excel allows you to read this threaded comment; however, any edits to it will get removed if the file is opened in a newer version of Excel. Learn more: https://go.microsoft.com/fwlink/?linkid=870924
Comment:
    Comes from VOP</t>
      </text>
    </comment>
    <comment ref="B123" authorId="13" shapeId="0" xr:uid="{25273FB0-E592-43B4-BB98-BB29902C6726}">
      <text>
        <t>[Threaded comment]
Your version of Excel allows you to read this threaded comment; however, any edits to it will get removed if the file is opened in a newer version of Excel. Learn more: https://go.microsoft.com/fwlink/?linkid=870924
Comment:
    Service plans</t>
      </text>
    </comment>
    <comment ref="B126" authorId="14" shapeId="0" xr:uid="{55813EAC-BD79-46FF-810E-51A2E572A511}">
      <text>
        <t>[Threaded comment]
Your version of Excel allows you to read this threaded comment; however, any edits to it will get removed if the file is opened in a newer version of Excel. Learn more: https://go.microsoft.com/fwlink/?linkid=870924
Comment:
    Need to do a session with DTP on how this will work - part of end of second VOP</t>
      </text>
    </comment>
    <comment ref="B127" authorId="15" shapeId="0" xr:uid="{297444E2-EF86-42D0-91D6-8CE20D8102CB}">
      <text>
        <t>[Threaded comment]
Your version of Excel allows you to read this threaded comment; however, any edits to it will get removed if the file is opened in a newer version of Excel. Learn more: https://go.microsoft.com/fwlink/?linkid=870924
Comment:
    Will come from FA owners</t>
      </text>
    </comment>
    <comment ref="B131" authorId="16" shapeId="0" xr:uid="{FEC9E50D-EB9D-4380-8E70-460A640C3C0A}">
      <text>
        <t>[Threaded comment]
Your version of Excel allows you to read this threaded comment; however, any edits to it will get removed if the file is opened in a newer version of Excel. Learn more: https://go.microsoft.com/fwlink/?linkid=870924
Comment:
    May not need them</t>
      </text>
    </comment>
    <comment ref="B149" authorId="17" shapeId="0" xr:uid="{EF2B0D47-B0DA-48D1-8A5D-C3C9AFE47F64}">
      <text>
        <t>[Threaded comment]
Your version of Excel allows you to read this threaded comment; however, any edits to it will get removed if the file is opened in a newer version of Excel. Learn more: https://go.microsoft.com/fwlink/?linkid=870924
Comment:
    Where do these fit with the other service model and plans? Check with Angela</t>
      </text>
    </comment>
    <comment ref="B151" authorId="18" shapeId="0" xr:uid="{BC4BA36F-132B-44A1-981C-FE8A5E1AADD7}">
      <text>
        <t>[Threaded comment]
Your version of Excel allows you to read this threaded comment; however, any edits to it will get removed if the file is opened in a newer version of Excel. Learn more: https://go.microsoft.com/fwlink/?linkid=870924
Comment:
    Will need to work with other OC FA's</t>
      </text>
    </comment>
    <comment ref="B155" authorId="19" shapeId="0" xr:uid="{9EA3437E-F24A-4904-80E4-C4022E8276E6}">
      <text>
        <t>[Threaded comment]
Your version of Excel allows you to read this threaded comment; however, any edits to it will get removed if the file is opened in a newer version of Excel. Learn more: https://go.microsoft.com/fwlink/?linkid=870924
Comment:
    Will coincide with end of VOP 2
Reply:
    + end of VTOP final, VOP 3, LATMP final</t>
      </text>
    </comment>
    <comment ref="B156" authorId="20" shapeId="0" xr:uid="{A6D204E7-1D31-408D-84B8-A244B1CEBA45}">
      <text>
        <t>[Threaded comment]
Your version of Excel allows you to read this threaded comment; however, any edits to it will get removed if the file is opened in a newer version of Excel. Learn more: https://go.microsoft.com/fwlink/?linkid=870924
Comment:
    end of VTOP final, VOP 3, LATMP final</t>
      </text>
    </comment>
    <comment ref="B164" authorId="21" shapeId="0" xr:uid="{65F30270-9772-4D0A-B5F7-3A47F981B37B}">
      <text>
        <t>[Threaded comment]
Your version of Excel allows you to read this threaded comment; however, any edits to it will get removed if the file is opened in a newer version of Excel. Learn more: https://go.microsoft.com/fwlink/?linkid=870924
Comment:
    David to check dates with Procurement
Reply:
    Dates look early</t>
      </text>
    </comment>
    <comment ref="A166" authorId="22" shapeId="0" xr:uid="{49263EA5-63B9-4A09-B3AA-46247D5DC19A}">
      <text>
        <t>[Threaded comment]
Your version of Excel allows you to read this threaded comment; however, any edits to it will get removed if the file is opened in a newer version of Excel. Learn more: https://go.microsoft.com/fwlink/?linkid=870924
Comment:
    Assume value &gt; $1m</t>
      </text>
    </comment>
    <comment ref="B170" authorId="23" shapeId="0" xr:uid="{C9019B3D-4C1B-44CC-A08C-BAB937E7C1B4}">
      <text>
        <t>[Threaded comment]
Your version of Excel allows you to read this threaded comment; however, any edits to it will get removed if the file is opened in a newer version of Excel. Learn more: https://go.microsoft.com/fwlink/?linkid=870924
Comment:
    Dates look early</t>
      </text>
    </comment>
    <comment ref="A172" authorId="24" shapeId="0" xr:uid="{CDDFB891-EF34-4F40-A636-4818EB6E7EA3}">
      <text>
        <t>[Threaded comment]
Your version of Excel allows you to read this threaded comment; however, any edits to it will get removed if the file is opened in a newer version of Excel. Learn more: https://go.microsoft.com/fwlink/?linkid=870924
Comment:
    Assume value  &gt; $1m</t>
      </text>
    </comment>
    <comment ref="B178" authorId="25" shapeId="0" xr:uid="{AA9FD7EE-F21B-4CC2-BBEA-1DA519B7977E}">
      <text>
        <t>[Threaded comment]
Your version of Excel allows you to read this threaded comment; however, any edits to it will get removed if the file is opened in a newer version of Excel. Learn more: https://go.microsoft.com/fwlink/?linkid=870924
Comment:
    Needs to be ready for when tickets go on sale (although depends if it's a ballot)</t>
      </text>
    </comment>
    <comment ref="B181" authorId="26" shapeId="0" xr:uid="{C7533FCC-E8B4-4751-AC35-1EB8321AE2D1}">
      <text>
        <t>[Threaded comment]
Your version of Excel allows you to read this threaded comment; however, any edits to it will get removed if the file is opened in a newer version of Excel. Learn more: https://go.microsoft.com/fwlink/?linkid=870924
Comment:
    What's the difference between this and the plan?
Reply:
    AG - I dont think we need a model if we have a concept of ops</t>
      </text>
    </comment>
    <comment ref="B182" authorId="27" shapeId="0" xr:uid="{BC022745-60B5-4578-AE87-42595FB108F0}">
      <text>
        <t>[Threaded comment]
Your version of Excel allows you to read this threaded comment; however, any edits to it will get removed if the file is opened in a newer version of Excel. Learn more: https://go.microsoft.com/fwlink/?linkid=870924
Comment:
    What does this need to align with? Civil works, overlay, LATMP, SRN</t>
      </text>
    </comment>
    <comment ref="B188" authorId="28" shapeId="0" xr:uid="{2AB69FCA-EB24-4B9D-953B-F72176E799F5}">
      <text>
        <t>[Threaded comment]
Your version of Excel allows you to read this threaded comment; however, any edits to it will get removed if the file is opened in a newer version of Excel. Learn more: https://go.microsoft.com/fwlink/?linkid=870924
Comment:
    Pipeline has June 23 to market &amp; 2 yr contract commencing Oct 23</t>
      </text>
    </comment>
    <comment ref="A190" authorId="29" shapeId="0" xr:uid="{D287AD10-5CD0-4123-989C-70BE8B8D14F7}">
      <text>
        <t>[Threaded comment]
Your version of Excel allows you to read this threaded comment; however, any edits to it will get removed if the file is opened in a newer version of Excel. Learn more: https://go.microsoft.com/fwlink/?linkid=870924
Comment:
    Assume &lt; $1m</t>
      </text>
    </comment>
    <comment ref="B198" authorId="30" shapeId="0" xr:uid="{43F1351D-3F4D-47F3-B4C0-BAD2D11E540D}">
      <text>
        <t>[Threaded comment]
Your version of Excel allows you to read this threaded comment; however, any edits to it will get removed if the file is opened in a newer version of Excel. Learn more: https://go.microsoft.com/fwlink/?linkid=870924
Comment:
    L2?</t>
      </text>
    </comment>
    <comment ref="B199" authorId="31" shapeId="0" xr:uid="{57633EBE-5B3B-47A8-952F-22BF0F3EE0B5}">
      <text>
        <t>[Threaded comment]
Your version of Excel allows you to read this threaded comment; however, any edits to it will get removed if the file is opened in a newer version of Excel. Learn more: https://go.microsoft.com/fwlink/?linkid=870924
Comment:
    L2?</t>
      </text>
    </comment>
    <comment ref="B200" authorId="32" shapeId="0" xr:uid="{A07FB11E-BE7D-44CA-9633-9AC82701A0EA}">
      <text>
        <t>[Threaded comment]
Your version of Excel allows you to read this threaded comment; however, any edits to it will get removed if the file is opened in a newer version of Excel. Learn more: https://go.microsoft.com/fwlink/?linkid=870924
Comment:
    Already happening as part of VOP1
Reply:
    Will need to validate with councils</t>
      </text>
    </comment>
    <comment ref="D200" authorId="33" shapeId="0" xr:uid="{A6A6A67C-58DC-4952-9574-1057A205A8BC}">
      <text>
        <t>[Threaded comment]
Your version of Excel allows you to read this threaded comment; however, any edits to it will get removed if the file is opened in a newer version of Excel. Learn more: https://go.microsoft.com/fwlink/?linkid=870924
Comment:
    If this is part of VOP 1, can this be done by Dec 23? Dependency on last mile</t>
      </text>
    </comment>
    <comment ref="B203" authorId="34" shapeId="0" xr:uid="{3FEE7408-A071-43F0-9E7C-C52C69617694}">
      <text>
        <t>[Threaded comment]
Your version of Excel allows you to read this threaded comment; however, any edits to it will get removed if the file is opened in a newer version of Excel. Learn more: https://go.microsoft.com/fwlink/?linkid=870924
Comment:
    Is there a L1 milestone here re PT?</t>
      </text>
    </comment>
    <comment ref="B204" authorId="35" shapeId="0" xr:uid="{5DE099EF-6E7D-4765-976E-C5C18E49C764}">
      <text>
        <t>[Threaded comment]
Your version of Excel allows you to read this threaded comment; however, any edits to it will get removed if the file is opened in a newer version of Excel. Learn more: https://go.microsoft.com/fwlink/?linkid=870924
Comment:
    AG - These will occur after the service models are agreed in 2023.</t>
      </text>
    </comment>
    <comment ref="B209" authorId="36" shapeId="0" xr:uid="{CBCA72D3-DC7D-43A4-8668-77E2B3C9AE05}">
      <text>
        <t>[Threaded comment]
Your version of Excel allows you to read this threaded comment; however, any edits to it will get removed if the file is opened in a newer version of Excel. Learn more: https://go.microsoft.com/fwlink/?linkid=870924
Comment:
    AG - This will occur much earlier, in early 2024. to facilitate changes and operational readiness.</t>
      </text>
    </comment>
    <comment ref="B222" authorId="37" shapeId="0" xr:uid="{08C7EE2A-521C-4129-AF8F-D93C0B5544F1}">
      <text>
        <t>[Threaded comment]
Your version of Excel allows you to read this threaded comment; however, any edits to it will get removed if the file is opened in a newer version of Excel. Learn more: https://go.microsoft.com/fwlink/?linkid=870924
Comment:
    AG - GRN and SRN Strategy - I think this should be a CoOps and delivered earlier. Perhaps in Oct 23 with the Service Plans</t>
      </text>
    </comment>
    <comment ref="B239" authorId="38" shapeId="0" xr:uid="{7D36D6B9-0CB7-44FE-B184-BFD8FA63396F}">
      <text>
        <t>[Threaded comment]
Your version of Excel allows you to read this threaded comment; however, any edits to it will get removed if the file is opened in a newer version of Excel. Learn more: https://go.microsoft.com/fwlink/?linkid=870924
Comment:
    AG - LATMP strategy is in advance of the market engagement.
Reply:
    Can we align to GRN?</t>
      </text>
    </comment>
    <comment ref="B244" authorId="39" shapeId="0" xr:uid="{B32377BB-C144-4C22-A7E1-80D30C7E1E75}">
      <text>
        <t>[Threaded comment]
Your version of Excel allows you to read this threaded comment; however, any edits to it will get removed if the file is opened in a newer version of Excel. Learn more: https://go.microsoft.com/fwlink/?linkid=870924
Comment:
    + signage - would the TMP provider do this? Four procurement aspects - TMP design, TMP delivery, signage delivery, permit approval process</t>
      </text>
    </comment>
    <comment ref="D253" authorId="40" shapeId="0" xr:uid="{25A9DAEA-71D7-4B77-B892-81B5DD4162AD}">
      <text>
        <t>[Threaded comment]
Your version of Excel allows you to read this threaded comment; however, any edits to it will get removed if the file is opened in a newer version of Excel. Learn more: https://go.microsoft.com/fwlink/?linkid=870924
Comment:
    Mid 2025, or tie in with end of VOP3?</t>
      </text>
    </comment>
    <comment ref="B272" authorId="41" shapeId="0" xr:uid="{3AD8F2D0-DB69-4617-A671-E28BF48ED07E}">
      <text>
        <t>[Threaded comment]
Your version of Excel allows you to read this threaded comment; however, any edits to it will get removed if the file is opened in a newer version of Excel. Learn more: https://go.microsoft.com/fwlink/?linkid=870924
Comment:
    AG - This will be dependent on a JP strategy. When is that confirmed?</t>
      </text>
    </comment>
  </commentList>
</comments>
</file>

<file path=xl/comments2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tc={C1F05B98-EF33-4F6D-B7FD-CA8FFA28C525}</author>
    <author>tc={57284797-34D9-41C7-AAC0-B01BCE1EDD97}</author>
    <author>tc={8B8A6FA8-8910-4BBB-B09E-E671072C8A71}</author>
  </authors>
  <commentList>
    <comment ref="B37" authorId="0" shapeId="0" xr:uid="{C1F05B98-EF33-4F6D-B7FD-CA8FFA28C525}">
      <text>
        <t>[Threaded comment]
Your version of Excel allows you to read this threaded comment; however, any edits to it will get removed if the file is opened in a newer version of Excel. Learn more: https://go.microsoft.com/fwlink/?linkid=870924
Comment:
    What's the difference between this and the plan?
Reply:
    AG - I dont think we need a model if we have a concept of ops</t>
      </text>
    </comment>
    <comment ref="B38" authorId="1" shapeId="0" xr:uid="{57284797-34D9-41C7-AAC0-B01BCE1EDD97}">
      <text>
        <t>[Threaded comment]
Your version of Excel allows you to read this threaded comment; however, any edits to it will get removed if the file is opened in a newer version of Excel. Learn more: https://go.microsoft.com/fwlink/?linkid=870924
Comment:
    What does this need to align with? Civil works, overlay, LATMP, SRN</t>
      </text>
    </comment>
    <comment ref="B42" authorId="2" shapeId="0" xr:uid="{8B8A6FA8-8910-4BBB-B09E-E671072C8A71}">
      <text>
        <t>[Threaded comment]
Your version of Excel allows you to read this threaded comment; however, any edits to it will get removed if the file is opened in a newer version of Excel. Learn more: https://go.microsoft.com/fwlink/?linkid=870924
Comment:
    AG - GRN and SRN Strategy - I think this should be a CoOps and delivered earlier. Perhaps in Oct 23 with the Service Plans</t>
      </text>
    </comment>
  </commentList>
</comments>
</file>

<file path=xl/comments3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tc={1BED9D35-5F29-4C1C-A7F8-1B84E900F20A}</author>
    <author>tc={47084108-15BD-4AD6-8855-F4335E39BF29}</author>
    <author>tc={BE9444F0-AC85-403A-87C8-FAF87F162D38}</author>
    <author>tc={24A1EFFF-DF94-4141-9F8A-F40CE9123DE0}</author>
    <author>tc={FC767684-3C75-4FCB-82CE-BC0BD11AB993}</author>
    <author>tc={5FE1613C-B90B-4BAD-820F-A798BE764C10}</author>
    <author>tc={C18041A4-6526-4FB7-8E2C-228BA9AC3683}</author>
    <author>tc={C65A0AAA-18F4-48CF-87A2-0F6C372B0A3F}</author>
    <author>tc={52F87F92-CE89-4661-BAAA-DF3EB00A2634}</author>
    <author>tc={C451364C-CD18-4AE2-BB54-84BC6D7EFD6E}</author>
    <author>tc={8ECE7385-D962-4601-AE7C-6D9D3BF85190}</author>
    <author>tc={DF05EFA4-84E6-404B-8383-2943E884AA34}</author>
    <author>tc={C4166EA6-E7E6-413C-84A4-BC98894975E3}</author>
    <author>tc={24E21E31-F51E-4B59-94AB-DA1780698E17}</author>
    <author>tc={6BBE88FA-A9E9-41C2-A18C-DAAB8E3DF392}</author>
  </authors>
  <commentList>
    <comment ref="D16" authorId="0" shapeId="0" xr:uid="{1BED9D35-5F29-4C1C-A7F8-1B84E900F20A}">
      <text>
        <t>[Threaded comment]
Your version of Excel allows you to read this threaded comment; however, any edits to it will get removed if the file is opened in a newer version of Excel. Learn more: https://go.microsoft.com/fwlink/?linkid=870924
Comment:
    Seems late (Dec?); check with Angela</t>
      </text>
    </comment>
    <comment ref="B19" authorId="1" shapeId="0" xr:uid="{47084108-15BD-4AD6-8855-F4335E39BF29}">
      <text>
        <t>[Threaded comment]
Your version of Excel allows you to read this threaded comment; however, any edits to it will get removed if the file is opened in a newer version of Excel. Learn more: https://go.microsoft.com/fwlink/?linkid=870924
Comment:
    Find out from Ingrid - do we need to align to another accessibility strategy?</t>
      </text>
    </comment>
    <comment ref="D19" authorId="2" shapeId="0" xr:uid="{BE9444F0-AC85-403A-87C8-FAF87F162D38}">
      <text>
        <t>[Threaded comment]
Your version of Excel allows you to read this threaded comment; however, any edits to it will get removed if the file is opened in a newer version of Excel. Learn more: https://go.microsoft.com/fwlink/?linkid=870924
Comment:
    Aligns with VOP</t>
      </text>
    </comment>
    <comment ref="D56" authorId="3" shapeId="0" xr:uid="{24A1EFFF-DF94-4141-9F8A-F40CE9123DE0}">
      <text>
        <t>[Threaded comment]
Your version of Excel allows you to read this threaded comment; however, any edits to it will get removed if the file is opened in a newer version of Excel. Learn more: https://go.microsoft.com/fwlink/?linkid=870924
Comment:
    Reflects end of process and notification to parties based on go to market finished before Metro Bus EOI going out to market no earlier than 19 July.</t>
      </text>
    </comment>
    <comment ref="B66" authorId="4" shapeId="0" xr:uid="{FC767684-3C75-4FCB-82CE-BC0BD11AB993}">
      <text>
        <t>[Threaded comment]
Your version of Excel allows you to read this threaded comment; however, any edits to it will get removed if the file is opened in a newer version of Excel. Learn more: https://go.microsoft.com/fwlink/?linkid=870924
Comment:
    Comes from VOP</t>
      </text>
    </comment>
    <comment ref="B67" authorId="5" shapeId="0" xr:uid="{5FE1613C-B90B-4BAD-820F-A798BE764C10}">
      <text>
        <t>[Threaded comment]
Your version of Excel allows you to read this threaded comment; however, any edits to it will get removed if the file is opened in a newer version of Excel. Learn more: https://go.microsoft.com/fwlink/?linkid=870924
Comment:
    Service plans</t>
      </text>
    </comment>
    <comment ref="B73" authorId="6" shapeId="0" xr:uid="{C18041A4-6526-4FB7-8E2C-228BA9AC3683}">
      <text>
        <t>[Threaded comment]
Your version of Excel allows you to read this threaded comment; however, any edits to it will get removed if the file is opened in a newer version of Excel. Learn more: https://go.microsoft.com/fwlink/?linkid=870924
Comment:
    Where do these fit with the other service model and plans? Check with Angela</t>
      </text>
    </comment>
    <comment ref="B75" authorId="7" shapeId="0" xr:uid="{C65A0AAA-18F4-48CF-87A2-0F6C372B0A3F}">
      <text>
        <t>[Threaded comment]
Your version of Excel allows you to read this threaded comment; however, any edits to it will get removed if the file is opened in a newer version of Excel. Learn more: https://go.microsoft.com/fwlink/?linkid=870924
Comment:
    Will need to work with other OC FA's</t>
      </text>
    </comment>
    <comment ref="B78" authorId="8" shapeId="0" xr:uid="{52F87F92-CE89-4661-BAAA-DF3EB00A2634}">
      <text>
        <t>[Threaded comment]
Your version of Excel allows you to read this threaded comment; however, any edits to it will get removed if the file is opened in a newer version of Excel. Learn more: https://go.microsoft.com/fwlink/?linkid=870924
Comment:
    AG - Can I get clarity on this milestone please.</t>
      </text>
    </comment>
    <comment ref="B79" authorId="9" shapeId="0" xr:uid="{C451364C-CD18-4AE2-BB54-84BC6D7EFD6E}">
      <text>
        <t>[Threaded comment]
Your version of Excel allows you to read this threaded comment; however, any edits to it will get removed if the file is opened in a newer version of Excel. Learn more: https://go.microsoft.com/fwlink/?linkid=870924
Comment:
    AG - Can I get further information on this milestone. Thanks.</t>
      </text>
    </comment>
    <comment ref="B83" authorId="10" shapeId="0" xr:uid="{8ECE7385-D962-4601-AE7C-6D9D3BF85190}">
      <text>
        <t>[Threaded comment]
Your version of Excel allows you to read this threaded comment; however, any edits to it will get removed if the file is opened in a newer version of Excel. Learn more: https://go.microsoft.com/fwlink/?linkid=870924
Comment:
    What's the difference between this and the plan?
Reply:
    AG - I dont think we need a model if we have a concept of ops</t>
      </text>
    </comment>
    <comment ref="B84" authorId="11" shapeId="0" xr:uid="{DF05EFA4-84E6-404B-8383-2943E884AA34}">
      <text>
        <t>[Threaded comment]
Your version of Excel allows you to read this threaded comment; however, any edits to it will get removed if the file is opened in a newer version of Excel. Learn more: https://go.microsoft.com/fwlink/?linkid=870924
Comment:
    What does this need to align with? Civil works, overlay, LATMP, SRN</t>
      </text>
    </comment>
    <comment ref="B88" authorId="12" shapeId="0" xr:uid="{C4166EA6-E7E6-413C-84A4-BC98894975E3}">
      <text>
        <t>[Threaded comment]
Your version of Excel allows you to read this threaded comment; however, any edits to it will get removed if the file is opened in a newer version of Excel. Learn more: https://go.microsoft.com/fwlink/?linkid=870924
Comment:
    Already happening as part of VOP1
Reply:
    Will need to validate with councils</t>
      </text>
    </comment>
    <comment ref="D88" authorId="13" shapeId="0" xr:uid="{24E21E31-F51E-4B59-94AB-DA1780698E17}">
      <text>
        <t>[Threaded comment]
Your version of Excel allows you to read this threaded comment; however, any edits to it will get removed if the file is opened in a newer version of Excel. Learn more: https://go.microsoft.com/fwlink/?linkid=870924
Comment:
    If this is part of VOP 1, can this be done by Dec 23? Dependency on last mile</t>
      </text>
    </comment>
    <comment ref="B98" authorId="14" shapeId="0" xr:uid="{6BBE88FA-A9E9-41C2-A18C-DAAB8E3DF392}">
      <text>
        <t>[Threaded comment]
Your version of Excel allows you to read this threaded comment; however, any edits to it will get removed if the file is opened in a newer version of Excel. Learn more: https://go.microsoft.com/fwlink/?linkid=870924
Comment:
    AG - LATMP strategy is in advance of the market engagement.
Reply:
    Can we align to GRN?</t>
      </text>
    </comment>
  </commentList>
</comments>
</file>

<file path=xl/sharedStrings.xml><?xml version="1.0" encoding="utf-8"?>
<sst xmlns="http://schemas.openxmlformats.org/spreadsheetml/2006/main" count="1045" uniqueCount="482">
  <si>
    <t>Milestone Level</t>
  </si>
  <si>
    <t>Task Name</t>
  </si>
  <si>
    <t>Start</t>
  </si>
  <si>
    <t>Finish</t>
  </si>
  <si>
    <t>Who</t>
  </si>
  <si>
    <t>J</t>
  </si>
  <si>
    <t>A</t>
  </si>
  <si>
    <t>S</t>
  </si>
  <si>
    <t>O</t>
  </si>
  <si>
    <t>N</t>
  </si>
  <si>
    <t>D</t>
  </si>
  <si>
    <t>F</t>
  </si>
  <si>
    <t>M</t>
  </si>
  <si>
    <t>Key Dependencies</t>
  </si>
  <si>
    <t>Ticketing</t>
  </si>
  <si>
    <t>Ticketing Strategy</t>
  </si>
  <si>
    <t>Tickets Released?</t>
  </si>
  <si>
    <t>Venues &amp; Villages</t>
  </si>
  <si>
    <t>Training Venues</t>
  </si>
  <si>
    <t>Games Family Demand Model</t>
  </si>
  <si>
    <t>V1</t>
  </si>
  <si>
    <t>V2</t>
  </si>
  <si>
    <t>V3</t>
  </si>
  <si>
    <t>V4</t>
  </si>
  <si>
    <t>Competition Schedules</t>
  </si>
  <si>
    <t>Daily Comp Schedule</t>
  </si>
  <si>
    <t>Sports Session Schedule</t>
  </si>
  <si>
    <t>Sports Event Schedule</t>
  </si>
  <si>
    <t>Accomodation</t>
  </si>
  <si>
    <t>Games Family Hotel Selected</t>
  </si>
  <si>
    <t>Games Workforce Demand</t>
  </si>
  <si>
    <t>Service Levels</t>
  </si>
  <si>
    <t>Target Service Levels (all client groups)</t>
  </si>
  <si>
    <t>Venue Operational Planning</t>
  </si>
  <si>
    <t>VOP 1</t>
  </si>
  <si>
    <t>VOP 2</t>
  </si>
  <si>
    <t>VOP 3</t>
  </si>
  <si>
    <t>Transport Capacity Analysis (TBD)</t>
  </si>
  <si>
    <t>Transport Hubs (TBD)</t>
  </si>
  <si>
    <t>Park n Ride Sites (TBD)</t>
  </si>
  <si>
    <t>TPD - Integrated Transport Planning and Delivery</t>
  </si>
  <si>
    <t>Strategic Planning &amp; Legislation</t>
  </si>
  <si>
    <t>Transport Service Model Principles v1 Final</t>
  </si>
  <si>
    <t>OC/DTP</t>
  </si>
  <si>
    <t>Draft competition schedule, venues, capacities, plans for each transport system and modelling outputs, CGF and Client groups surveyed and broad agreement reached</t>
  </si>
  <si>
    <t>Transport Client Service Levels v1</t>
  </si>
  <si>
    <t>OC</t>
  </si>
  <si>
    <t>Transport Client Service Levels Final</t>
  </si>
  <si>
    <t>CGF agreement</t>
  </si>
  <si>
    <t>Games Transport Plan v1</t>
  </si>
  <si>
    <t>Draft competition schedule, venues, capacities, plans for each transport system and modelling outputs</t>
  </si>
  <si>
    <t>Games Transport Plan Final (DTP &amp; OC)</t>
  </si>
  <si>
    <t>Spectator &amp; Workforce Transport Service Plan Phase 1 Vline by Corridor</t>
  </si>
  <si>
    <t>DTP</t>
  </si>
  <si>
    <t xml:space="preserve"> </t>
  </si>
  <si>
    <t>Spectator &amp; Workforce Transport Service Plan Phase 2 - Vline network</t>
  </si>
  <si>
    <t>Spectator &amp; Workforce Transport Service Plan Phase 3 - all other modes V1</t>
  </si>
  <si>
    <t>Spectator &amp; Workforce Transport Service Plan - all modes</t>
  </si>
  <si>
    <t>Final competition schedule, venues, capacities, plans for each transport system and modelling outputs</t>
  </si>
  <si>
    <t>Arrivals and Departures Transport Plan v1</t>
  </si>
  <si>
    <t>Draft competition schedule, accommodation plans and Welcome Centre plan, schedule of work for logistics, AAD and villages</t>
  </si>
  <si>
    <t>Arrivals and Departures Transport Plan Final</t>
  </si>
  <si>
    <t>Final competition schedule, accommodation plans and Welcome Centre plan</t>
  </si>
  <si>
    <t>Ceremonies Transport Plan v1</t>
  </si>
  <si>
    <t>draft Ceremonies plans</t>
  </si>
  <si>
    <t>Ceremonies Transport Plan Final</t>
  </si>
  <si>
    <t>Ceremonies operating plans complete with timings</t>
  </si>
  <si>
    <t>Kings Baton Relay Transport Plan v1 (may not be needed)</t>
  </si>
  <si>
    <t>DTP/OC</t>
  </si>
  <si>
    <t>Kings Baton Relay Transport Plan Final (may not be needed)</t>
  </si>
  <si>
    <t>Legislation to support Commonwealth Games</t>
  </si>
  <si>
    <t>Accessible Transport Strategy</t>
  </si>
  <si>
    <t>On-going updates to competition schedule, venues, capacities, ticket sales data and modelling output</t>
  </si>
  <si>
    <t>Transport Sustainability Strategy</t>
  </si>
  <si>
    <t>Governance</t>
  </si>
  <si>
    <t>Transport Governance Review</t>
  </si>
  <si>
    <t>Annex 12 Issue Response (HCIR#86-Transport Infrastructure)</t>
  </si>
  <si>
    <t>Annex 12 Issue Response (HCIR#89-Games Family Transport)</t>
  </si>
  <si>
    <t>Annex 12 Issue Response (HCIR#90-Spectator &amp; Workforce Transport)</t>
  </si>
  <si>
    <t>Annex 12 Issue Response (HCIR#91-Fleet rolling stock)</t>
  </si>
  <si>
    <t>Annex 12 Issue Response (HCIR#92-Accessible public transport options)</t>
  </si>
  <si>
    <t>Annex 12 Issue Response (HCIR#93-Free public transport)</t>
  </si>
  <si>
    <t>Annex 12 Issue Response (HCIR#94-Traffic Management Operations)</t>
  </si>
  <si>
    <t>Procurement</t>
  </si>
  <si>
    <t>Pipeline Review</t>
  </si>
  <si>
    <t>N/A</t>
  </si>
  <si>
    <t>Delivery Tools &amp; Mechanisms</t>
  </si>
  <si>
    <t>Mapping Function</t>
  </si>
  <si>
    <t>Six months before Games Time, maps to be completed</t>
  </si>
  <si>
    <t>Testing &amp; Readiness</t>
  </si>
  <si>
    <t>Testing and Readiness Planning &amp; Activities</t>
  </si>
  <si>
    <t>Dependencies on Ingrid's team</t>
  </si>
  <si>
    <t>Policies &amp; Procedures Drafted</t>
  </si>
  <si>
    <t>Policies &amp; Procedures Complete</t>
  </si>
  <si>
    <t>Business Continuity Planning</t>
  </si>
  <si>
    <t>C3</t>
  </si>
  <si>
    <t>Transport C3 Concept of Operations</t>
  </si>
  <si>
    <t>UNKNOWN</t>
  </si>
  <si>
    <t>agreement with all key transport partners; Dependent on Ingrid's team</t>
  </si>
  <si>
    <t>Transport C3 Operations Plan</t>
  </si>
  <si>
    <t>Dependent on Ingrid's team</t>
  </si>
  <si>
    <t>TROC &amp; TCC establishment</t>
  </si>
  <si>
    <t>Wayfinding and Signage</t>
  </si>
  <si>
    <t>Dependencies with Overlay, with DTP re road network &amp; PT, &amp; R&amp;R with DTP and partners</t>
  </si>
  <si>
    <t>Post Games Activities/Decommissioning</t>
  </si>
  <si>
    <t>TBS - Bus Systems</t>
  </si>
  <si>
    <t>Bus Procurement (ROI)</t>
  </si>
  <si>
    <t>DTP metro bus recontracting in market 19 Jul 23 - Mar 24</t>
  </si>
  <si>
    <t>Bus RFT preparation</t>
  </si>
  <si>
    <t>RFT Released to Market</t>
  </si>
  <si>
    <t>Bus Provider(s) Appointed</t>
  </si>
  <si>
    <t>Bus and Coach contract operational</t>
  </si>
  <si>
    <t>Operations</t>
  </si>
  <si>
    <t>Bus Operations Plan v1</t>
  </si>
  <si>
    <t>Draft output from Games Family Demand Model, session competittion schedule, confirmed venues and villages</t>
  </si>
  <si>
    <t>Bus Operations Plan v2</t>
  </si>
  <si>
    <t>Bus Technology requirements confirmed</t>
  </si>
  <si>
    <t>Venues and accommodations finalised</t>
  </si>
  <si>
    <t>Bus Headcount requirements confirmed</t>
  </si>
  <si>
    <t>Bus Overlay requirements confirmed</t>
  </si>
  <si>
    <t>Bus FF&amp;E requirements confirmed</t>
  </si>
  <si>
    <t>Bus Operations Plan Final</t>
  </si>
  <si>
    <t>Bus and Coach sub-contractors (incl buses, workers) confirmed</t>
  </si>
  <si>
    <t>Village Transport Mall draft drawings</t>
  </si>
  <si>
    <t>Village Transport Mall Operations Plans (per Games City) v1</t>
  </si>
  <si>
    <t>Draft output from Games Family Demand Model, session competittion schedule, confirmed venues and villages, bus operator in place</t>
  </si>
  <si>
    <t>Village Transport Mall Operations Plans (per Games City) Final</t>
  </si>
  <si>
    <t>Depots</t>
  </si>
  <si>
    <t>Find and Procure Bus Depot Sites</t>
  </si>
  <si>
    <t>Design depots v1</t>
  </si>
  <si>
    <t>Depot site locations confirmed, venues and accommodations finalised</t>
  </si>
  <si>
    <t>Bus Depot Operations Plan v1</t>
  </si>
  <si>
    <t>Depot site locations, venues and accommodations finalised</t>
  </si>
  <si>
    <t>Bus Depot Sites Lease Agreements signed</t>
  </si>
  <si>
    <t>Sufficient input from Legal and Land Agent</t>
  </si>
  <si>
    <t>Design bus depots Final</t>
  </si>
  <si>
    <t>Depot site locations confirmed, venues and accommodations finalised, bus operator in place</t>
  </si>
  <si>
    <t>Bus Depot Operations Plan Final</t>
  </si>
  <si>
    <t>Install bus depot(s) overlay</t>
  </si>
  <si>
    <t>Depot designs complete</t>
  </si>
  <si>
    <t>Operate bus depot(s)</t>
  </si>
  <si>
    <t>Post Games</t>
  </si>
  <si>
    <t>Bus Depot(s) site remediation</t>
  </si>
  <si>
    <t>Bus and Coach contract closure</t>
  </si>
  <si>
    <t>TFT - Fleet Services</t>
  </si>
  <si>
    <t>Electric Vehicle Requirements Agreed</t>
  </si>
  <si>
    <t>Determination of EV charging infrastructure already available and planned investment by Government</t>
  </si>
  <si>
    <t>Fleet Principles</t>
  </si>
  <si>
    <t>CGF agreement of T1 and T2 services being provided.  Agreement on sites for road cycling events and the method of movement between cities.  Team size calculator v1 complete</t>
  </si>
  <si>
    <t>Fleet Depot Sites License Agreements signed</t>
  </si>
  <si>
    <t>Find and Procure Fleet Depot Sites</t>
  </si>
  <si>
    <t>Fleet Provider(s) procurement - Vehicles</t>
  </si>
  <si>
    <t>Head of Fleet appointed</t>
  </si>
  <si>
    <t>FTOP V1</t>
  </si>
  <si>
    <t>Venues and accommodations finalised, session competition schedule agreed</t>
  </si>
  <si>
    <t>Fleet Technology requirements confirmed</t>
  </si>
  <si>
    <t>Fleet Headcount requirements confirmed</t>
  </si>
  <si>
    <t>Fleet Overlay requirements confirmed</t>
  </si>
  <si>
    <t>Fleet Depot Operational Plan v1</t>
  </si>
  <si>
    <t>FTOP Final</t>
  </si>
  <si>
    <t>Fleet FF&amp;E requirements confirmed</t>
  </si>
  <si>
    <t>Fleet Depot Operational Plan Final</t>
  </si>
  <si>
    <t>Design fleet depots</t>
  </si>
  <si>
    <t>Depot Operational</t>
  </si>
  <si>
    <t>Install fleet depot(s) overlay</t>
  </si>
  <si>
    <t>Workforce</t>
  </si>
  <si>
    <t>Driver Training Period</t>
  </si>
  <si>
    <t>Games Time</t>
  </si>
  <si>
    <t>Fleet Systems Games Time Operations</t>
  </si>
  <si>
    <t>Commissioning and Decommissioning of Fleet Vehicles</t>
  </si>
  <si>
    <t>Fleet depots operational</t>
  </si>
  <si>
    <t>Fleet Damage, Claims and Infringement close out</t>
  </si>
  <si>
    <t>TVT - Venue Transport</t>
  </si>
  <si>
    <t>Venues</t>
  </si>
  <si>
    <t>Venue Transport Overviews</t>
  </si>
  <si>
    <t>Draft session competition schedule, venues confirmed and client capacities identified, client service overview for each transport system and initial modelling outputs, completion of VOP 1 session</t>
  </si>
  <si>
    <t>Games Cities Transport Overviews</t>
  </si>
  <si>
    <t>DTP/OC/LGAs</t>
  </si>
  <si>
    <t>Identify land requirements for TVT operations</t>
  </si>
  <si>
    <t>Find and Procure land for TVT operations</t>
  </si>
  <si>
    <t>Venues and accommodations finalised, completion of VOP 2 session, completion of Venue Transport Strategies</t>
  </si>
  <si>
    <t xml:space="preserve">​Local Area Traffic, Management and Parking (LATMP) Model Venue </t>
  </si>
  <si>
    <t>Venue Transport Technology requirements confirmed</t>
  </si>
  <si>
    <t>Venues and accommodations finalised, completion of VOP2</t>
  </si>
  <si>
    <t>Venue Transport Headcount requirements confirmed</t>
  </si>
  <si>
    <t>Venue Transport Overlay requirements confirmed</t>
  </si>
  <si>
    <t>Venue Transport FF&amp;E requirements confirmed</t>
  </si>
  <si>
    <t>Road Events transport plans V1</t>
  </si>
  <si>
    <t>Venues and accommodations finalised, completion of VOP 2 session, completion of Venue Transport Strategies, confirmation of routes for each race</t>
  </si>
  <si>
    <t>Road Events transport plans final</t>
  </si>
  <si>
    <t>Venues and accommodations finalised, completion of VOP 3 session, completion of VTOP v1, confirmation of routes for each race</t>
  </si>
  <si>
    <t>Venue Transport Operations Plan (VTOP) Model Venue</t>
  </si>
  <si>
    <t>VTOP V1</t>
  </si>
  <si>
    <t>Venues and accommodations finalised, completion of VOP 2 session, completion of Venue Transport Strategies; aligns with LATMP plans</t>
  </si>
  <si>
    <t>VTOP Final</t>
  </si>
  <si>
    <t>Venues and accommodations finalised, completion of VOP 3 session, completion of VTOP v1</t>
  </si>
  <si>
    <t>Games Cities TOP V1</t>
  </si>
  <si>
    <t>Venues and accommodations finalised, completion of VOP 2 session, completion of Venue Transport Strategies, completion of Hub Transport Strategies</t>
  </si>
  <si>
    <t>Games Cities TOP V2</t>
  </si>
  <si>
    <t>Games Cities TOP Final</t>
  </si>
  <si>
    <t>Venues and accommodations finalised, completion of VOP 3 session, completion of VTOP V1, completion of Hub TOP V1</t>
  </si>
  <si>
    <t>Vehicle Access &amp; Parking</t>
  </si>
  <si>
    <t>LATMP V1</t>
  </si>
  <si>
    <t>LATMP Final (DTP)</t>
  </si>
  <si>
    <t>Venues and accommodations finalised, completion of LATMP v1, VTOP V1, completion of VOP 3</t>
  </si>
  <si>
    <t>VAPPS Principles</t>
  </si>
  <si>
    <t>VAPPS Manager appointed</t>
  </si>
  <si>
    <t>VAPPS Operations Plan</t>
  </si>
  <si>
    <t>VAPPS Principles agreed</t>
  </si>
  <si>
    <t>VAPPS Delivery</t>
  </si>
  <si>
    <t>Venues and accommodations finalised, VAPPS Operations Plan completed</t>
  </si>
  <si>
    <t>TSW - Spectator &amp; Workforce</t>
  </si>
  <si>
    <t>Park and Ride/Walk</t>
  </si>
  <si>
    <t>PnR/W - concept of Operations draft</t>
  </si>
  <si>
    <t>Park and Ride/Walk Service Model V1</t>
  </si>
  <si>
    <t>Park and Ride/Walk Service Plans V1</t>
  </si>
  <si>
    <t>Spectator Demand Model Update and runs V1</t>
  </si>
  <si>
    <t>Spectator Demand Model Update and runs V2</t>
  </si>
  <si>
    <t>Spectator Demand Model Update and runs V3</t>
  </si>
  <si>
    <t>PnR/W - concept of Operations final</t>
  </si>
  <si>
    <t>Park and Ride/Walk Service Model final</t>
  </si>
  <si>
    <t>Park and Ride/Walk Service Plans final</t>
  </si>
  <si>
    <t>Site Identification</t>
  </si>
  <si>
    <t>Proposed Site List (V1)</t>
  </si>
  <si>
    <t>Proposed site list final (V2)</t>
  </si>
  <si>
    <t>Site access and control</t>
  </si>
  <si>
    <t>Agreement with Depts executed</t>
  </si>
  <si>
    <t>Agreement with LGAs executed</t>
  </si>
  <si>
    <t>All PnR/W sites contracted for use with owners</t>
  </si>
  <si>
    <t>Procurement - Design and Civil Works</t>
  </si>
  <si>
    <t>PnR/W Market Engagement Strategy Approved</t>
  </si>
  <si>
    <t>Progressive as sites as confirmed and secured</t>
  </si>
  <si>
    <t>PnR/W RFT released to market</t>
  </si>
  <si>
    <t>PnR/W Engagement Approved</t>
  </si>
  <si>
    <t>PnR/W Contract executed</t>
  </si>
  <si>
    <t>PnR/W Contract commencement</t>
  </si>
  <si>
    <t>Procurement - Operator (including booking application)</t>
  </si>
  <si>
    <t>Provides opportunity for input from the operator</t>
  </si>
  <si>
    <t>PnR/W Operator Market Engagement Strategy Approved</t>
  </si>
  <si>
    <t>PnR/W Operator RFT released to market</t>
  </si>
  <si>
    <t>PnR/W Operator Engagement Approved</t>
  </si>
  <si>
    <t>PnR/W Operator Contract executed</t>
  </si>
  <si>
    <t>PnR/W Operator Contract commencement</t>
  </si>
  <si>
    <t>Civil Works</t>
  </si>
  <si>
    <t xml:space="preserve">Civil works </t>
  </si>
  <si>
    <t>Contractor</t>
  </si>
  <si>
    <t>Booking Application Operational</t>
  </si>
  <si>
    <t>Operator</t>
  </si>
  <si>
    <t>Ticketing strategy and will potentially need to be ready when tickets go on sale</t>
  </si>
  <si>
    <t>Transport Hubs</t>
  </si>
  <si>
    <t xml:space="preserve">Transport Hub Concept of Operations </t>
  </si>
  <si>
    <t>Transport Hub Service Model</t>
  </si>
  <si>
    <t>Transport Hub Service Plan</t>
  </si>
  <si>
    <t>Confirm Transport Hubs in games cities</t>
  </si>
  <si>
    <t>Identify Civil Works required</t>
  </si>
  <si>
    <t>Civil Works Delivery</t>
  </si>
  <si>
    <t xml:space="preserve">Operatoinal Requirments to Operators </t>
  </si>
  <si>
    <t>Agreement of Operational requirements</t>
  </si>
  <si>
    <t>Procurement - Civil Works at Transport Hubs</t>
  </si>
  <si>
    <t>Transport Hub Civil Works Market Engagement Strategy Approved</t>
  </si>
  <si>
    <t>Transport Hub Civil Works RFT released to market</t>
  </si>
  <si>
    <t>Transport Hub Civil Works Engagement Approved</t>
  </si>
  <si>
    <t>Transport Hub Civil Works Contract executed</t>
  </si>
  <si>
    <t>Transport Hub Civil Works Contract commencement</t>
  </si>
  <si>
    <t>Transport Hub Civil Works Contract conclude</t>
  </si>
  <si>
    <t>Active Transport</t>
  </si>
  <si>
    <t>Active Transport Strategy</t>
  </si>
  <si>
    <t>Active Transport Concept of Operations (part of SRN CoO)</t>
  </si>
  <si>
    <t>Sevice Models</t>
  </si>
  <si>
    <t>Individual games city mapping</t>
  </si>
  <si>
    <t>Identify Active Transport pathways (V1)</t>
  </si>
  <si>
    <t>Identify Active Transport pathways final (V2)</t>
  </si>
  <si>
    <t>Civil works for uplift - identify and deliver</t>
  </si>
  <si>
    <t>Public Transport</t>
  </si>
  <si>
    <t>Requirements to Service Providers - Regional Buses</t>
  </si>
  <si>
    <t>Requirements to Service Providers - Vline</t>
  </si>
  <si>
    <t>Requirements to Service Providers - Metro Buses</t>
  </si>
  <si>
    <t>Requirements to Service Providers - MTM</t>
  </si>
  <si>
    <t xml:space="preserve">Requirements to Service Providers - Yarra Trams </t>
  </si>
  <si>
    <t>Agreement of changes with Service Providers - Regional Buses</t>
  </si>
  <si>
    <t>Agreement of changes with Service Providers - Vline</t>
  </si>
  <si>
    <t>Agreement of changes with Service Providers - Metro Buses</t>
  </si>
  <si>
    <t>Agreement of changes with Service Providers - MTM</t>
  </si>
  <si>
    <t>Agreement of changes with Service Providers - Yarra Trams</t>
  </si>
  <si>
    <t>Union engagement</t>
  </si>
  <si>
    <t xml:space="preserve">Operator </t>
  </si>
  <si>
    <t>Service Provider Workforce Planning</t>
  </si>
  <si>
    <t>Funding Approvals</t>
  </si>
  <si>
    <t>Service changes commence</t>
  </si>
  <si>
    <t>Service changes conclude</t>
  </si>
  <si>
    <t>TRT - Road Network &amp; Traffic Management</t>
  </si>
  <si>
    <t>GRN</t>
  </si>
  <si>
    <t>Games Route Network (GRN) Specification v2</t>
  </si>
  <si>
    <r>
      <t>GRN</t>
    </r>
    <r>
      <rPr>
        <strike/>
        <sz val="9"/>
        <rFont val="Arial"/>
        <family val="2"/>
      </rPr>
      <t xml:space="preserve"> </t>
    </r>
    <r>
      <rPr>
        <sz val="9"/>
        <rFont val="Arial"/>
        <family val="2"/>
      </rPr>
      <t>Concept of Operations</t>
    </r>
  </si>
  <si>
    <t>GRN and highway network modelling/journey time modelling (V2)</t>
  </si>
  <si>
    <t>Depends on VOP and VTOP cycles</t>
  </si>
  <si>
    <t>GRN V2</t>
  </si>
  <si>
    <t>GRN and highway network modelling/journey time modelling (V3)</t>
  </si>
  <si>
    <t>GRN V3</t>
  </si>
  <si>
    <t>GRN and highway network modelling/journey time modelling (V4 final)</t>
  </si>
  <si>
    <t>GRN V4 (Final)</t>
  </si>
  <si>
    <t>SRN</t>
  </si>
  <si>
    <t>Spectator Route Network (SRN) Specification v2</t>
  </si>
  <si>
    <r>
      <t>SRN</t>
    </r>
    <r>
      <rPr>
        <strike/>
        <sz val="9"/>
        <rFont val="Arial"/>
        <family val="2"/>
      </rPr>
      <t xml:space="preserve"> Strategy</t>
    </r>
    <r>
      <rPr>
        <sz val="9"/>
        <rFont val="Arial"/>
        <family val="2"/>
      </rPr>
      <t xml:space="preserve"> Concept of Operations</t>
    </r>
  </si>
  <si>
    <t>SRN and highway network modelling/journey time modelling (V2)</t>
  </si>
  <si>
    <t>SRN V2</t>
  </si>
  <si>
    <t>SRN and highway network modelling/journey time modelling (V3)</t>
  </si>
  <si>
    <t>SRN V3</t>
  </si>
  <si>
    <t>SRN and highway network modelling/journey time modelling (V4 final)</t>
  </si>
  <si>
    <t>SRN V4 (Final)</t>
  </si>
  <si>
    <t>LATMP</t>
  </si>
  <si>
    <t>Local Area Traffic Management and Parking (LATMP) Strategy</t>
  </si>
  <si>
    <t>LATMP Model Venue (DTP)</t>
  </si>
  <si>
    <t>LATMP Venues V1</t>
  </si>
  <si>
    <t>LATMP Venues Final approved (DTP)</t>
  </si>
  <si>
    <t>Designated Walking Routes traffic management planning</t>
  </si>
  <si>
    <t>Procurement Design and Head Contract Operator</t>
  </si>
  <si>
    <t>LATMP Operator Market Engagement Strategy Approved</t>
  </si>
  <si>
    <t>LATMP Operator RFT released to market</t>
  </si>
  <si>
    <t>LATMP Operator Engagement Approved</t>
  </si>
  <si>
    <t>LATMP Operator Contract executed</t>
  </si>
  <si>
    <t>LATMP Operator Contract commencement</t>
  </si>
  <si>
    <t>LATMP contract concludes</t>
  </si>
  <si>
    <t>LATMP requirements gathering V1</t>
  </si>
  <si>
    <t>requirements from all sites and routes that will have TMP</t>
  </si>
  <si>
    <t>LATMP requirements gathering V2</t>
  </si>
  <si>
    <t>LATMP requirements gathering V3</t>
  </si>
  <si>
    <t>Permit approvals received - pre games times</t>
  </si>
  <si>
    <t>Permit approval process - live changes during games times</t>
  </si>
  <si>
    <t>TCE - Comms &amp; Engagement</t>
  </si>
  <si>
    <t>roles and responsibilities</t>
  </si>
  <si>
    <t>establish WG - TCE (done)</t>
  </si>
  <si>
    <t>establish WG - Spectator &amp; Workforce transport experience</t>
  </si>
  <si>
    <t>Transport C&amp;E Strategy</t>
  </si>
  <si>
    <t>Public-facing Games Transport Plan - Draft for Engagement</t>
  </si>
  <si>
    <t>Public-facing Games Transport Plan - Final (released to public)</t>
  </si>
  <si>
    <t>Travel Demand Management Strategy</t>
  </si>
  <si>
    <t>Journey Planner Strategy</t>
  </si>
  <si>
    <t xml:space="preserve">Spectator and Community Engagement </t>
  </si>
  <si>
    <t xml:space="preserve">Business and Industry Engagement </t>
  </si>
  <si>
    <t>Freight Industry Engagement</t>
  </si>
  <si>
    <t>LAPPS Planning and process implementation</t>
  </si>
  <si>
    <t>Journey Planner</t>
  </si>
  <si>
    <t>Market Engagement Plan</t>
  </si>
  <si>
    <t>Journey Planner RFT in market</t>
  </si>
  <si>
    <t>Journey Planner provider(s) approved</t>
  </si>
  <si>
    <t>Contract Executed</t>
  </si>
  <si>
    <t>Contract Commences</t>
  </si>
  <si>
    <t>Contract concludes</t>
  </si>
  <si>
    <t>Design, Develop and Deliver</t>
  </si>
  <si>
    <t>In SS Upload?</t>
  </si>
  <si>
    <t>Comments</t>
  </si>
  <si>
    <t>L1</t>
  </si>
  <si>
    <t>Games Transport Plan V1</t>
  </si>
  <si>
    <t>Yes</t>
  </si>
  <si>
    <t>None - correct</t>
  </si>
  <si>
    <t xml:space="preserve">Parking Site Identification </t>
  </si>
  <si>
    <t>Final (V2) Park and Ride/Walk Proposed Site List' - high-level plan has this as L2, with end date 13/11?</t>
  </si>
  <si>
    <t>CGF Approved GTP</t>
  </si>
  <si>
    <t>Final Games Transport Plan approved by CGF - high-level plan has this as L2, with end date 31/03/25?</t>
  </si>
  <si>
    <t>Bus &amp; Coach RFT Released to Market</t>
  </si>
  <si>
    <t>High-level plan has this being released 15/04</t>
  </si>
  <si>
    <t>Public Facing GTP V1</t>
  </si>
  <si>
    <t>Bus Provider Appointed</t>
  </si>
  <si>
    <t>High-level plan has this as 14/09</t>
  </si>
  <si>
    <t>GTP Final</t>
  </si>
  <si>
    <t>See line 14</t>
  </si>
  <si>
    <t>High-level plan has this ending 30/06</t>
  </si>
  <si>
    <t>Public Facing GTP Final</t>
  </si>
  <si>
    <t>Transport Service Model Principles Final</t>
  </si>
  <si>
    <t>PT Transport Franchise Agreements</t>
  </si>
  <si>
    <t>?</t>
  </si>
  <si>
    <t>Agreement of changes with service providers?</t>
  </si>
  <si>
    <t>Traffic Management Suppliers Appointed</t>
  </si>
  <si>
    <t xml:space="preserve">Ceremonies Transport Plan Final </t>
  </si>
  <si>
    <t>Has been entered as L1, should be L2.  End date on high-level plan is 17/11</t>
  </si>
  <si>
    <t xml:space="preserve">Hub Transport Plan Final </t>
  </si>
  <si>
    <t>Has been entered as L1, should be L2</t>
  </si>
  <si>
    <t xml:space="preserve">VTOP Final </t>
  </si>
  <si>
    <t>Road Events Transport Plan Final</t>
  </si>
  <si>
    <t>L2</t>
  </si>
  <si>
    <t>Bus EOI</t>
  </si>
  <si>
    <t>Final Draft Transport Plan</t>
  </si>
  <si>
    <t>Transport Service Model Principles V1</t>
  </si>
  <si>
    <t>Bus EOI &amp; Shortlisting</t>
  </si>
  <si>
    <t>High-level plan has this finishing 30/09</t>
  </si>
  <si>
    <t>High-level plan has this finishing 30/11 to align with end of VOP</t>
  </si>
  <si>
    <t>Spectator &amp; Workforce Transport Service Plan V2</t>
  </si>
  <si>
    <t>First phase only</t>
  </si>
  <si>
    <t>Venue Transport Strategies</t>
  </si>
  <si>
    <t>Venue Transport Overviews, but end date is 30/11 to align with end of VOP</t>
  </si>
  <si>
    <t>should be L3? And end date 31/05/24?</t>
  </si>
  <si>
    <t>Draft Regional Transport Plans</t>
  </si>
  <si>
    <t>Games City Transport Strategies</t>
  </si>
  <si>
    <t>Games Cities Transport Overviews, but end date is 30/11 to align with end of VOP</t>
  </si>
  <si>
    <t>Parking Site Identification and Strategy</t>
  </si>
  <si>
    <t>high-level plan has this ending 30/11; not sure what the strategy is?</t>
  </si>
  <si>
    <t>Transport Comms &amp; Engagement Strategy</t>
  </si>
  <si>
    <t>Spectator &amp; Workforce Shuttle Bus Strategy</t>
  </si>
  <si>
    <t>LATMP Specs?</t>
  </si>
  <si>
    <t>Bus RFT prep</t>
  </si>
  <si>
    <t>GRN design v2 by Hub</t>
  </si>
  <si>
    <t>High-level plan has this finishing 28/02; should be L3, not L2</t>
  </si>
  <si>
    <t>Parking Site &amp; Management Services Procurement Planning</t>
  </si>
  <si>
    <t>High-level plan has released to market 28/02</t>
  </si>
  <si>
    <t>First Public Facing Transport Plan</t>
  </si>
  <si>
    <t>This should be L1</t>
  </si>
  <si>
    <t>Project</t>
  </si>
  <si>
    <t>Name</t>
  </si>
  <si>
    <t>Definition</t>
  </si>
  <si>
    <t>Scope</t>
  </si>
  <si>
    <t>Audience</t>
  </si>
  <si>
    <t>Approval Process</t>
  </si>
  <si>
    <t>Transport Service Model Principles</t>
  </si>
  <si>
    <t>Transport Client Service Levels</t>
  </si>
  <si>
    <t>Games Transport Plan</t>
  </si>
  <si>
    <t>Spectator &amp; Workforce Transport Service Plan</t>
  </si>
  <si>
    <t>Whole of network transport service plan that defines the span of hours,
frequency and stopping patterns for all PT modes (with the GRN, SRN
and PnR/W strategy overlayed).</t>
  </si>
  <si>
    <t>Arrivals and Departures Transport Plan</t>
  </si>
  <si>
    <t>Ceremonies Transport Plan</t>
  </si>
  <si>
    <t>Kings Baton Relay Transport Plan</t>
  </si>
  <si>
    <t>Transport Sustainaibility Strategy</t>
  </si>
  <si>
    <t>Policies &amp; Procedures</t>
  </si>
  <si>
    <t>TFT - Fleet</t>
  </si>
  <si>
    <t>Fleet Transport Operating Plan (FTOP)</t>
  </si>
  <si>
    <t>Road Network &amp; Traffic Management</t>
  </si>
  <si>
    <t xml:space="preserve">LATMP </t>
  </si>
  <si>
    <t>Park and Ride/Walk Service Model</t>
  </si>
  <si>
    <t>Park and Ride/Walk Service Plans</t>
  </si>
  <si>
    <t>Bus Operations Plan</t>
  </si>
  <si>
    <t>Village Transport Mall Operations Plans (per Games City)</t>
  </si>
  <si>
    <t xml:space="preserve">Bus Depot Operations Plan </t>
  </si>
  <si>
    <t>Fleet Depot Operational Plan</t>
  </si>
  <si>
    <t>Road Events transport plans</t>
  </si>
  <si>
    <t>Venue Transport Operations Plan (VTOP)</t>
  </si>
  <si>
    <t>Games Cities TOP</t>
  </si>
  <si>
    <t>PnR/W - concept of Operations</t>
  </si>
  <si>
    <t>Active Transport Concept of Operations</t>
  </si>
  <si>
    <r>
      <t xml:space="preserve">GRN </t>
    </r>
    <r>
      <rPr>
        <strike/>
        <sz val="9"/>
        <color rgb="FFFF0000"/>
        <rFont val="Arial"/>
        <family val="2"/>
      </rPr>
      <t xml:space="preserve">Strategy </t>
    </r>
    <r>
      <rPr>
        <sz val="9"/>
        <color rgb="FFFF0000"/>
        <rFont val="Arial"/>
        <family val="2"/>
      </rPr>
      <t>Concept of Operations</t>
    </r>
  </si>
  <si>
    <t>Level</t>
  </si>
  <si>
    <t>Task</t>
  </si>
  <si>
    <t>End</t>
  </si>
  <si>
    <t>Syndication with client groups</t>
  </si>
  <si>
    <t>Grace</t>
  </si>
  <si>
    <t>Finalisation</t>
  </si>
  <si>
    <t>Submit to exec group for approval via Client Policies</t>
  </si>
  <si>
    <r>
      <t xml:space="preserve">Approvals - &gt; CGF - needs to go through OC Board - </t>
    </r>
    <r>
      <rPr>
        <sz val="9"/>
        <color rgb="FFFF0000"/>
        <rFont val="Arial"/>
        <family val="2"/>
      </rPr>
      <t>confirm dates</t>
    </r>
  </si>
  <si>
    <t>Grace?</t>
  </si>
  <si>
    <t>OC exec - late June</t>
  </si>
  <si>
    <t>check ceremonies milestones</t>
  </si>
  <si>
    <t>XX</t>
  </si>
  <si>
    <t>End Sept?</t>
  </si>
  <si>
    <t>Allan</t>
  </si>
  <si>
    <t>Alignment to another accessibility strategy?</t>
  </si>
  <si>
    <t>Sustainability Paper - for Environmental Sustainability WG</t>
  </si>
  <si>
    <t>Strategy draft</t>
  </si>
  <si>
    <t>Other</t>
  </si>
  <si>
    <t>Bus &amp; Coach Op Delivery Model</t>
  </si>
  <si>
    <t>Michael</t>
  </si>
  <si>
    <t>We need to submit a paper in partnership with DTP on the Games Family Bus and Coach Management model, going to CEO Group on June 28th.  Papers are due 19th June.</t>
  </si>
  <si>
    <t>Bendigo Modelling Process</t>
  </si>
  <si>
    <t>RASCI</t>
  </si>
  <si>
    <t>Risk w/shop</t>
  </si>
  <si>
    <t>Risk register / risks in SmartSheet</t>
  </si>
  <si>
    <t>Terri</t>
  </si>
  <si>
    <t xml:space="preserve"> ‘What We Know’ - TPT action items</t>
  </si>
  <si>
    <t>Allan, Michael</t>
  </si>
  <si>
    <t>Ccom - Nov</t>
  </si>
  <si>
    <t>Ministers Office update - GTP</t>
  </si>
  <si>
    <t>CGA Ref Group Update</t>
  </si>
  <si>
    <t>July</t>
  </si>
  <si>
    <t>Allan, Michael, Grace</t>
  </si>
  <si>
    <t>CEO group</t>
  </si>
  <si>
    <t>Board meetings</t>
  </si>
  <si>
    <t>Testing &amp; Readiness / C3</t>
  </si>
  <si>
    <t>Planning Session - prep</t>
  </si>
  <si>
    <t>Planning session - with DTP</t>
  </si>
  <si>
    <t>TBD</t>
  </si>
  <si>
    <t>Jacquie to check with Fiona Connor - when can we do this?</t>
  </si>
  <si>
    <t>Sponsorship</t>
  </si>
  <si>
    <t xml:space="preserve">Agreement with Private Owners </t>
  </si>
  <si>
    <t>xx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2">
    <numFmt numFmtId="164" formatCode="d/mm/yy"/>
    <numFmt numFmtId="165" formatCode="dd/mm/yy"/>
  </numFmts>
  <fonts count="39" x14ac:knownFonts="1">
    <font>
      <sz val="11"/>
      <color theme="1"/>
      <name val="Calibri"/>
      <family val="2"/>
      <scheme val="minor"/>
    </font>
    <font>
      <b/>
      <sz val="9"/>
      <color indexed="8"/>
      <name val="Arial"/>
      <family val="2"/>
    </font>
    <font>
      <sz val="9"/>
      <color theme="1"/>
      <name val="Arial"/>
      <family val="2"/>
    </font>
    <font>
      <b/>
      <sz val="8"/>
      <color indexed="8"/>
      <name val="Arial"/>
      <family val="2"/>
    </font>
    <font>
      <sz val="9"/>
      <color rgb="FF000000"/>
      <name val="Arial"/>
      <family val="2"/>
    </font>
    <font>
      <b/>
      <sz val="9"/>
      <color rgb="FF000000"/>
      <name val="Arial"/>
      <family val="2"/>
    </font>
    <font>
      <sz val="9"/>
      <color indexed="8"/>
      <name val="Arial"/>
      <family val="2"/>
    </font>
    <font>
      <u/>
      <sz val="9"/>
      <color rgb="FF0000FF"/>
      <name val="Arial"/>
      <family val="2"/>
    </font>
    <font>
      <sz val="9"/>
      <name val="Arial"/>
      <family val="2"/>
    </font>
    <font>
      <b/>
      <sz val="9"/>
      <color theme="0"/>
      <name val="Arial"/>
      <family val="2"/>
    </font>
    <font>
      <b/>
      <sz val="8"/>
      <color theme="0"/>
      <name val="Arial"/>
      <family val="2"/>
    </font>
    <font>
      <b/>
      <sz val="9"/>
      <color rgb="FFFF0000"/>
      <name val="Arial"/>
      <family val="2"/>
    </font>
    <font>
      <sz val="6"/>
      <color theme="0"/>
      <name val="Arial"/>
      <family val="2"/>
    </font>
    <font>
      <b/>
      <sz val="6"/>
      <color indexed="8"/>
      <name val="Arial"/>
      <family val="2"/>
    </font>
    <font>
      <sz val="6"/>
      <color theme="1"/>
      <name val="Arial"/>
      <family val="2"/>
    </font>
    <font>
      <sz val="8"/>
      <color indexed="8"/>
      <name val="Arial"/>
      <family val="2"/>
    </font>
    <font>
      <sz val="10"/>
      <color rgb="FF000000"/>
      <name val="Arial"/>
      <family val="2"/>
    </font>
    <font>
      <sz val="9"/>
      <color rgb="FFFF0000"/>
      <name val="Arial"/>
      <family val="2"/>
    </font>
    <font>
      <b/>
      <sz val="9"/>
      <name val="Arial"/>
      <family val="2"/>
    </font>
    <font>
      <b/>
      <sz val="9"/>
      <color theme="1"/>
      <name val="Arial"/>
      <family val="2"/>
    </font>
    <font>
      <b/>
      <strike/>
      <sz val="9"/>
      <color indexed="8"/>
      <name val="Arial"/>
      <family val="2"/>
    </font>
    <font>
      <b/>
      <strike/>
      <sz val="9"/>
      <color rgb="FFFF0000"/>
      <name val="Arial"/>
      <family val="2"/>
    </font>
    <font>
      <strike/>
      <sz val="9"/>
      <color theme="1"/>
      <name val="Arial"/>
      <family val="2"/>
    </font>
    <font>
      <sz val="11"/>
      <color rgb="FFFF0000"/>
      <name val="Calibri"/>
      <family val="2"/>
      <scheme val="minor"/>
    </font>
    <font>
      <sz val="6"/>
      <color rgb="FFFF0000"/>
      <name val="Arial"/>
      <family val="2"/>
    </font>
    <font>
      <strike/>
      <sz val="9"/>
      <color rgb="FFFF0000"/>
      <name val="Arial"/>
      <family val="2"/>
    </font>
    <font>
      <strike/>
      <sz val="9"/>
      <name val="Arial"/>
      <family val="2"/>
    </font>
    <font>
      <sz val="9"/>
      <color theme="8"/>
      <name val="Arial"/>
      <family val="2"/>
    </font>
    <font>
      <b/>
      <u/>
      <sz val="9"/>
      <color theme="1"/>
      <name val="Arial"/>
      <family val="2"/>
    </font>
    <font>
      <b/>
      <sz val="10"/>
      <color theme="0"/>
      <name val="Arial"/>
      <family val="2"/>
    </font>
    <font>
      <sz val="10"/>
      <color theme="1"/>
      <name val="Arial"/>
      <family val="2"/>
    </font>
    <font>
      <b/>
      <sz val="10"/>
      <color theme="1"/>
      <name val="Arial"/>
      <family val="2"/>
    </font>
    <font>
      <strike/>
      <sz val="9"/>
      <color rgb="FF000000"/>
      <name val="Arial"/>
      <family val="2"/>
    </font>
    <font>
      <strike/>
      <sz val="11"/>
      <color theme="1"/>
      <name val="Calibri"/>
      <family val="2"/>
      <scheme val="minor"/>
    </font>
    <font>
      <strike/>
      <sz val="6"/>
      <color theme="1"/>
      <name val="Arial"/>
      <family val="2"/>
    </font>
    <font>
      <b/>
      <sz val="11"/>
      <color theme="1"/>
      <name val="Calibri"/>
      <family val="2"/>
      <scheme val="minor"/>
    </font>
    <font>
      <sz val="8"/>
      <name val="Calibri"/>
      <family val="2"/>
      <scheme val="minor"/>
    </font>
    <font>
      <sz val="11"/>
      <color rgb="FF000000"/>
      <name val="Calibri"/>
      <family val="2"/>
      <scheme val="minor"/>
    </font>
    <font>
      <sz val="11"/>
      <name val="Calibri"/>
      <family val="2"/>
      <scheme val="minor"/>
    </font>
  </fonts>
  <fills count="23">
    <fill>
      <patternFill patternType="none"/>
    </fill>
    <fill>
      <patternFill patternType="gray125"/>
    </fill>
    <fill>
      <patternFill patternType="solid">
        <fgColor theme="9" tint="0.79998168889431442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rgb="FF002060"/>
        <bgColor indexed="64"/>
      </patternFill>
    </fill>
    <fill>
      <patternFill patternType="solid">
        <fgColor theme="4" tint="-0.249977111117893"/>
        <bgColor indexed="64"/>
      </patternFill>
    </fill>
    <fill>
      <patternFill patternType="solid">
        <fgColor theme="4"/>
        <bgColor indexed="64"/>
      </patternFill>
    </fill>
    <fill>
      <patternFill patternType="gray0625">
        <bgColor theme="5" tint="0.79998168889431442"/>
      </patternFill>
    </fill>
    <fill>
      <patternFill patternType="solid">
        <fgColor theme="8"/>
        <bgColor indexed="64"/>
      </patternFill>
    </fill>
    <fill>
      <patternFill patternType="solid">
        <fgColor rgb="FF7030A0"/>
        <bgColor indexed="64"/>
      </patternFill>
    </fill>
    <fill>
      <patternFill patternType="solid">
        <fgColor rgb="FFFF99FF"/>
        <bgColor indexed="64"/>
      </patternFill>
    </fill>
    <fill>
      <patternFill patternType="solid">
        <fgColor rgb="FF00B0F0"/>
        <bgColor indexed="64"/>
      </patternFill>
    </fill>
    <fill>
      <patternFill patternType="solid">
        <fgColor theme="1" tint="0.499984740745262"/>
        <bgColor indexed="64"/>
      </patternFill>
    </fill>
    <fill>
      <patternFill patternType="solid">
        <fgColor theme="1"/>
        <bgColor indexed="64"/>
      </patternFill>
    </fill>
    <fill>
      <patternFill patternType="solid">
        <fgColor theme="4" tint="0.79998168889431442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rgb="FF92D050"/>
        <bgColor indexed="64"/>
      </patternFill>
    </fill>
    <fill>
      <patternFill patternType="solid">
        <fgColor rgb="FFFFC000"/>
        <bgColor indexed="64"/>
      </patternFill>
    </fill>
    <fill>
      <patternFill patternType="solid">
        <fgColor theme="0" tint="-0.499984740745262"/>
        <bgColor indexed="64"/>
      </patternFill>
    </fill>
    <fill>
      <patternFill patternType="gray0625">
        <bgColor theme="0" tint="-0.499984740745262"/>
      </patternFill>
    </fill>
    <fill>
      <patternFill patternType="gray0625">
        <bgColor rgb="FFFFFF00"/>
      </patternFill>
    </fill>
    <fill>
      <patternFill patternType="gray0625">
        <bgColor theme="4"/>
      </patternFill>
    </fill>
    <fill>
      <patternFill patternType="gray0625">
        <bgColor theme="4" tint="0.79998168889431442"/>
      </patternFill>
    </fill>
  </fills>
  <borders count="12">
    <border>
      <left/>
      <right/>
      <top/>
      <bottom/>
      <diagonal/>
    </border>
    <border>
      <left style="thin">
        <color theme="0"/>
      </left>
      <right style="thin">
        <color theme="0"/>
      </right>
      <top style="thin">
        <color theme="0"/>
      </top>
      <bottom style="thin">
        <color theme="0"/>
      </bottom>
      <diagonal/>
    </border>
    <border>
      <left style="thin">
        <color theme="0"/>
      </left>
      <right/>
      <top style="thin">
        <color theme="0"/>
      </top>
      <bottom style="thin">
        <color theme="0"/>
      </bottom>
      <diagonal/>
    </border>
    <border>
      <left/>
      <right/>
      <top style="thin">
        <color theme="0"/>
      </top>
      <bottom style="thin">
        <color theme="0"/>
      </bottom>
      <diagonal/>
    </border>
    <border>
      <left/>
      <right style="thin">
        <color theme="0"/>
      </right>
      <top style="thin">
        <color theme="0"/>
      </top>
      <bottom style="thin">
        <color theme="0"/>
      </bottom>
      <diagonal/>
    </border>
    <border>
      <left/>
      <right style="thin">
        <color theme="0"/>
      </right>
      <top style="thin">
        <color theme="0"/>
      </top>
      <bottom/>
      <diagonal/>
    </border>
    <border>
      <left/>
      <right/>
      <top style="thin">
        <color theme="0"/>
      </top>
      <bottom/>
      <diagonal/>
    </border>
    <border>
      <left style="thin">
        <color theme="0"/>
      </left>
      <right/>
      <top/>
      <bottom/>
      <diagonal/>
    </border>
    <border>
      <left/>
      <right style="thin">
        <color theme="0"/>
      </right>
      <top/>
      <bottom/>
      <diagonal/>
    </border>
    <border>
      <left style="thin">
        <color theme="0"/>
      </left>
      <right/>
      <top style="thin">
        <color theme="0"/>
      </top>
      <bottom/>
      <diagonal/>
    </border>
    <border>
      <left style="thin">
        <color theme="0"/>
      </left>
      <right/>
      <top/>
      <bottom style="thin">
        <color theme="0"/>
      </bottom>
      <diagonal/>
    </border>
    <border>
      <left/>
      <right/>
      <top/>
      <bottom style="thin">
        <color theme="0"/>
      </bottom>
      <diagonal/>
    </border>
  </borders>
  <cellStyleXfs count="1">
    <xf numFmtId="0" fontId="0" fillId="0" borderId="0"/>
  </cellStyleXfs>
  <cellXfs count="250">
    <xf numFmtId="0" fontId="0" fillId="0" borderId="0" xfId="0"/>
    <xf numFmtId="0" fontId="1" fillId="0" borderId="0" xfId="0" applyFont="1" applyAlignment="1">
      <alignment horizontal="center" wrapText="1"/>
    </xf>
    <xf numFmtId="0" fontId="1" fillId="0" borderId="0" xfId="0" applyFont="1" applyAlignment="1">
      <alignment wrapText="1"/>
    </xf>
    <xf numFmtId="0" fontId="1" fillId="2" borderId="0" xfId="0" applyFont="1" applyFill="1" applyAlignment="1">
      <alignment horizontal="center" wrapText="1"/>
    </xf>
    <xf numFmtId="0" fontId="2" fillId="0" borderId="0" xfId="0" applyFont="1" applyAlignment="1">
      <alignment wrapText="1"/>
    </xf>
    <xf numFmtId="0" fontId="3" fillId="0" borderId="0" xfId="0" applyFont="1" applyAlignment="1">
      <alignment horizontal="center" wrapText="1"/>
    </xf>
    <xf numFmtId="0" fontId="2" fillId="0" borderId="0" xfId="0" applyFont="1"/>
    <xf numFmtId="14" fontId="4" fillId="0" borderId="0" xfId="0" applyNumberFormat="1" applyFont="1" applyAlignment="1">
      <alignment horizontal="center" vertical="top"/>
    </xf>
    <xf numFmtId="0" fontId="4" fillId="0" borderId="0" xfId="0" applyFont="1" applyAlignment="1">
      <alignment horizontal="center" vertical="top"/>
    </xf>
    <xf numFmtId="0" fontId="4" fillId="2" borderId="0" xfId="0" applyFont="1" applyFill="1" applyAlignment="1">
      <alignment horizontal="center" vertical="top"/>
    </xf>
    <xf numFmtId="14" fontId="4" fillId="2" borderId="0" xfId="0" applyNumberFormat="1" applyFont="1" applyFill="1" applyAlignment="1">
      <alignment horizontal="center" vertical="top"/>
    </xf>
    <xf numFmtId="0" fontId="7" fillId="0" borderId="0" xfId="0" applyFont="1" applyAlignment="1">
      <alignment horizontal="center" vertical="top"/>
    </xf>
    <xf numFmtId="0" fontId="8" fillId="0" borderId="0" xfId="0" applyFont="1" applyAlignment="1">
      <alignment horizontal="center" vertical="top"/>
    </xf>
    <xf numFmtId="14" fontId="5" fillId="0" borderId="0" xfId="0" applyNumberFormat="1" applyFont="1" applyAlignment="1">
      <alignment horizontal="center" vertical="top"/>
    </xf>
    <xf numFmtId="0" fontId="5" fillId="0" borderId="0" xfId="0" applyFont="1" applyAlignment="1">
      <alignment horizontal="center" vertical="top"/>
    </xf>
    <xf numFmtId="0" fontId="2" fillId="0" borderId="0" xfId="0" applyFont="1" applyAlignment="1">
      <alignment horizontal="center"/>
    </xf>
    <xf numFmtId="0" fontId="10" fillId="4" borderId="0" xfId="0" applyFont="1" applyFill="1" applyAlignment="1">
      <alignment horizontal="center" wrapText="1"/>
    </xf>
    <xf numFmtId="0" fontId="10" fillId="5" borderId="0" xfId="0" applyFont="1" applyFill="1" applyAlignment="1">
      <alignment horizontal="center" wrapText="1"/>
    </xf>
    <xf numFmtId="0" fontId="10" fillId="6" borderId="0" xfId="0" applyFont="1" applyFill="1" applyAlignment="1">
      <alignment horizontal="center" wrapText="1"/>
    </xf>
    <xf numFmtId="0" fontId="11" fillId="7" borderId="0" xfId="0" applyFont="1" applyFill="1" applyAlignment="1">
      <alignment horizontal="center" wrapText="1"/>
    </xf>
    <xf numFmtId="0" fontId="1" fillId="0" borderId="0" xfId="0" applyFont="1" applyAlignment="1">
      <alignment horizontal="center" vertical="center" wrapText="1"/>
    </xf>
    <xf numFmtId="0" fontId="1" fillId="0" borderId="0" xfId="0" applyFont="1" applyAlignment="1">
      <alignment vertical="center" wrapText="1"/>
    </xf>
    <xf numFmtId="0" fontId="1" fillId="2" borderId="0" xfId="0" applyFont="1" applyFill="1" applyAlignment="1">
      <alignment horizontal="center" vertical="center" wrapText="1"/>
    </xf>
    <xf numFmtId="0" fontId="6" fillId="0" borderId="0" xfId="0" applyFont="1" applyAlignment="1">
      <alignment horizontal="left" vertical="center" wrapText="1" indent="1"/>
    </xf>
    <xf numFmtId="0" fontId="6" fillId="0" borderId="0" xfId="0" applyFont="1" applyAlignment="1">
      <alignment horizontal="left" vertical="center" indent="1"/>
    </xf>
    <xf numFmtId="0" fontId="9" fillId="4" borderId="0" xfId="0" applyFont="1" applyFill="1" applyAlignment="1">
      <alignment vertical="center" wrapText="1"/>
    </xf>
    <xf numFmtId="164" fontId="4" fillId="0" borderId="0" xfId="0" applyNumberFormat="1" applyFont="1" applyAlignment="1">
      <alignment horizontal="center" vertical="top"/>
    </xf>
    <xf numFmtId="0" fontId="1" fillId="9" borderId="0" xfId="0" applyFont="1" applyFill="1" applyAlignment="1">
      <alignment horizontal="center" wrapText="1"/>
    </xf>
    <xf numFmtId="0" fontId="12" fillId="9" borderId="0" xfId="0" applyFont="1" applyFill="1" applyAlignment="1">
      <alignment horizontal="left" vertical="center"/>
    </xf>
    <xf numFmtId="16" fontId="12" fillId="9" borderId="0" xfId="0" applyNumberFormat="1" applyFont="1" applyFill="1" applyAlignment="1">
      <alignment horizontal="center" wrapText="1"/>
    </xf>
    <xf numFmtId="16" fontId="12" fillId="4" borderId="0" xfId="0" applyNumberFormat="1" applyFont="1" applyFill="1" applyAlignment="1">
      <alignment horizontal="center" vertical="center" wrapText="1"/>
    </xf>
    <xf numFmtId="16" fontId="12" fillId="10" borderId="0" xfId="0" applyNumberFormat="1" applyFont="1" applyFill="1" applyAlignment="1">
      <alignment horizontal="center" wrapText="1"/>
    </xf>
    <xf numFmtId="16" fontId="12" fillId="11" borderId="0" xfId="0" applyNumberFormat="1" applyFont="1" applyFill="1" applyAlignment="1">
      <alignment horizontal="center" vertical="center" wrapText="1"/>
    </xf>
    <xf numFmtId="16" fontId="12" fillId="8" borderId="0" xfId="0" applyNumberFormat="1" applyFont="1" applyFill="1" applyAlignment="1">
      <alignment horizontal="center" wrapText="1"/>
    </xf>
    <xf numFmtId="0" fontId="13" fillId="0" borderId="0" xfId="0" applyFont="1" applyAlignment="1">
      <alignment horizontal="center" vertical="center" wrapText="1"/>
    </xf>
    <xf numFmtId="16" fontId="14" fillId="0" borderId="0" xfId="0" applyNumberFormat="1" applyFont="1" applyAlignment="1">
      <alignment horizontal="center" vertical="center"/>
    </xf>
    <xf numFmtId="0" fontId="2" fillId="12" borderId="2" xfId="0" applyFont="1" applyFill="1" applyBorder="1" applyAlignment="1">
      <alignment vertical="center" wrapText="1"/>
    </xf>
    <xf numFmtId="0" fontId="2" fillId="12" borderId="3" xfId="0" applyFont="1" applyFill="1" applyBorder="1" applyAlignment="1">
      <alignment vertical="center" wrapText="1"/>
    </xf>
    <xf numFmtId="0" fontId="2" fillId="12" borderId="0" xfId="0" applyFont="1" applyFill="1"/>
    <xf numFmtId="0" fontId="2" fillId="12" borderId="5" xfId="0" applyFont="1" applyFill="1" applyBorder="1" applyAlignment="1">
      <alignment vertical="center" wrapText="1"/>
    </xf>
    <xf numFmtId="0" fontId="2" fillId="12" borderId="2" xfId="0" applyFont="1" applyFill="1" applyBorder="1"/>
    <xf numFmtId="0" fontId="2" fillId="12" borderId="3" xfId="0" applyFont="1" applyFill="1" applyBorder="1"/>
    <xf numFmtId="0" fontId="2" fillId="12" borderId="4" xfId="0" applyFont="1" applyFill="1" applyBorder="1"/>
    <xf numFmtId="0" fontId="2" fillId="12" borderId="6" xfId="0" applyFont="1" applyFill="1" applyBorder="1"/>
    <xf numFmtId="0" fontId="2" fillId="12" borderId="5" xfId="0" applyFont="1" applyFill="1" applyBorder="1"/>
    <xf numFmtId="0" fontId="2" fillId="12" borderId="7" xfId="0" applyFont="1" applyFill="1" applyBorder="1"/>
    <xf numFmtId="0" fontId="2" fillId="12" borderId="8" xfId="0" applyFont="1" applyFill="1" applyBorder="1"/>
    <xf numFmtId="0" fontId="2" fillId="12" borderId="9" xfId="0" applyFont="1" applyFill="1" applyBorder="1"/>
    <xf numFmtId="0" fontId="15" fillId="0" borderId="0" xfId="0" applyFont="1" applyAlignment="1">
      <alignment horizontal="left"/>
    </xf>
    <xf numFmtId="0" fontId="2" fillId="12" borderId="1" xfId="0" applyFont="1" applyFill="1" applyBorder="1"/>
    <xf numFmtId="14" fontId="16" fillId="0" borderId="0" xfId="0" applyNumberFormat="1" applyFont="1" applyAlignment="1">
      <alignment horizontal="center" vertical="top"/>
    </xf>
    <xf numFmtId="0" fontId="4" fillId="0" borderId="0" xfId="0" applyFont="1" applyAlignment="1">
      <alignment horizontal="left" vertical="top" indent="1"/>
    </xf>
    <xf numFmtId="0" fontId="1" fillId="12" borderId="0" xfId="0" applyFont="1" applyFill="1" applyAlignment="1">
      <alignment horizontal="center" wrapText="1"/>
    </xf>
    <xf numFmtId="0" fontId="1" fillId="12" borderId="2" xfId="0" applyFont="1" applyFill="1" applyBorder="1" applyAlignment="1">
      <alignment horizontal="center" wrapText="1"/>
    </xf>
    <xf numFmtId="0" fontId="1" fillId="12" borderId="3" xfId="0" applyFont="1" applyFill="1" applyBorder="1" applyAlignment="1">
      <alignment horizontal="center" wrapText="1"/>
    </xf>
    <xf numFmtId="0" fontId="1" fillId="12" borderId="4" xfId="0" applyFont="1" applyFill="1" applyBorder="1" applyAlignment="1">
      <alignment horizontal="center" wrapText="1"/>
    </xf>
    <xf numFmtId="0" fontId="1" fillId="12" borderId="1" xfId="0" applyFont="1" applyFill="1" applyBorder="1" applyAlignment="1">
      <alignment horizontal="center" wrapText="1"/>
    </xf>
    <xf numFmtId="0" fontId="2" fillId="0" borderId="0" xfId="0" applyFont="1" applyAlignment="1">
      <alignment vertical="center"/>
    </xf>
    <xf numFmtId="0" fontId="2" fillId="13" borderId="0" xfId="0" applyFont="1" applyFill="1"/>
    <xf numFmtId="0" fontId="2" fillId="13" borderId="0" xfId="0" applyFont="1" applyFill="1" applyAlignment="1">
      <alignment wrapText="1"/>
    </xf>
    <xf numFmtId="0" fontId="3" fillId="13" borderId="0" xfId="0" applyFont="1" applyFill="1" applyAlignment="1">
      <alignment horizontal="center" wrapText="1"/>
    </xf>
    <xf numFmtId="0" fontId="6" fillId="13" borderId="0" xfId="0" applyFont="1" applyFill="1"/>
    <xf numFmtId="16" fontId="14" fillId="13" borderId="0" xfId="0" applyNumberFormat="1" applyFont="1" applyFill="1" applyAlignment="1">
      <alignment horizontal="center" vertical="center"/>
    </xf>
    <xf numFmtId="0" fontId="11" fillId="0" borderId="0" xfId="0" applyFont="1" applyAlignment="1">
      <alignment horizontal="center" wrapText="1"/>
    </xf>
    <xf numFmtId="0" fontId="17" fillId="13" borderId="0" xfId="0" applyFont="1" applyFill="1" applyAlignment="1">
      <alignment wrapText="1"/>
    </xf>
    <xf numFmtId="0" fontId="17" fillId="0" borderId="0" xfId="0" applyFont="1" applyAlignment="1">
      <alignment wrapText="1"/>
    </xf>
    <xf numFmtId="0" fontId="1" fillId="12" borderId="9" xfId="0" applyFont="1" applyFill="1" applyBorder="1" applyAlignment="1">
      <alignment horizontal="center" wrapText="1"/>
    </xf>
    <xf numFmtId="0" fontId="11" fillId="12" borderId="2" xfId="0" applyFont="1" applyFill="1" applyBorder="1" applyAlignment="1">
      <alignment horizontal="center" wrapText="1"/>
    </xf>
    <xf numFmtId="0" fontId="11" fillId="12" borderId="3" xfId="0" applyFont="1" applyFill="1" applyBorder="1" applyAlignment="1">
      <alignment horizontal="center" wrapText="1"/>
    </xf>
    <xf numFmtId="0" fontId="17" fillId="0" borderId="0" xfId="0" applyFont="1" applyAlignment="1">
      <alignment horizontal="left" vertical="center" wrapText="1" indent="1"/>
    </xf>
    <xf numFmtId="0" fontId="18" fillId="0" borderId="0" xfId="0" applyFont="1" applyAlignment="1">
      <alignment vertical="center" wrapText="1"/>
    </xf>
    <xf numFmtId="0" fontId="8" fillId="0" borderId="0" xfId="0" applyFont="1"/>
    <xf numFmtId="0" fontId="19" fillId="0" borderId="0" xfId="0" applyFont="1"/>
    <xf numFmtId="0" fontId="18" fillId="14" borderId="0" xfId="0" applyFont="1" applyFill="1" applyAlignment="1">
      <alignment vertical="center" wrapText="1"/>
    </xf>
    <xf numFmtId="0" fontId="19" fillId="14" borderId="0" xfId="0" applyFont="1" applyFill="1"/>
    <xf numFmtId="0" fontId="8" fillId="0" borderId="0" xfId="0" applyFont="1" applyAlignment="1">
      <alignment horizontal="left" vertical="center" wrapText="1" indent="1"/>
    </xf>
    <xf numFmtId="14" fontId="8" fillId="15" borderId="0" xfId="0" applyNumberFormat="1" applyFont="1" applyFill="1" applyAlignment="1">
      <alignment horizontal="center" vertical="top"/>
    </xf>
    <xf numFmtId="14" fontId="8" fillId="0" borderId="0" xfId="0" applyNumberFormat="1" applyFont="1" applyAlignment="1">
      <alignment horizontal="center" vertical="top"/>
    </xf>
    <xf numFmtId="0" fontId="8" fillId="0" borderId="0" xfId="0" applyFont="1" applyAlignment="1">
      <alignment horizontal="left" vertical="top" indent="1"/>
    </xf>
    <xf numFmtId="0" fontId="8" fillId="0" borderId="0" xfId="0" applyFont="1" applyAlignment="1">
      <alignment horizontal="center"/>
    </xf>
    <xf numFmtId="0" fontId="8" fillId="13" borderId="0" xfId="0" applyFont="1" applyFill="1"/>
    <xf numFmtId="14" fontId="2" fillId="0" borderId="0" xfId="0" applyNumberFormat="1" applyFont="1" applyAlignment="1">
      <alignment horizontal="center"/>
    </xf>
    <xf numFmtId="0" fontId="2" fillId="0" borderId="0" xfId="0" applyFont="1" applyAlignment="1">
      <alignment horizontal="left" indent="1"/>
    </xf>
    <xf numFmtId="0" fontId="11" fillId="0" borderId="0" xfId="0" applyFont="1" applyAlignment="1">
      <alignment horizontal="center"/>
    </xf>
    <xf numFmtId="0" fontId="8" fillId="0" borderId="0" xfId="0" applyFont="1" applyAlignment="1">
      <alignment horizontal="left" indent="1"/>
    </xf>
    <xf numFmtId="14" fontId="6" fillId="0" borderId="0" xfId="0" applyNumberFormat="1" applyFont="1" applyAlignment="1">
      <alignment horizontal="center"/>
    </xf>
    <xf numFmtId="16" fontId="14" fillId="0" borderId="0" xfId="0" applyNumberFormat="1" applyFont="1"/>
    <xf numFmtId="0" fontId="2" fillId="2" borderId="0" xfId="0" applyFont="1" applyFill="1" applyAlignment="1">
      <alignment horizontal="center"/>
    </xf>
    <xf numFmtId="0" fontId="8" fillId="2" borderId="0" xfId="0" applyFont="1" applyFill="1" applyAlignment="1">
      <alignment horizontal="center"/>
    </xf>
    <xf numFmtId="16" fontId="2" fillId="12" borderId="0" xfId="0" applyNumberFormat="1" applyFont="1" applyFill="1"/>
    <xf numFmtId="14" fontId="8" fillId="0" borderId="0" xfId="0" applyNumberFormat="1" applyFont="1" applyAlignment="1">
      <alignment horizontal="center"/>
    </xf>
    <xf numFmtId="16" fontId="14" fillId="12" borderId="0" xfId="0" applyNumberFormat="1" applyFont="1" applyFill="1" applyAlignment="1">
      <alignment horizontal="center" vertical="center"/>
    </xf>
    <xf numFmtId="0" fontId="20" fillId="0" borderId="0" xfId="0" applyFont="1" applyAlignment="1">
      <alignment horizontal="center" wrapText="1"/>
    </xf>
    <xf numFmtId="0" fontId="21" fillId="7" borderId="0" xfId="0" applyFont="1" applyFill="1" applyAlignment="1">
      <alignment horizontal="center" wrapText="1"/>
    </xf>
    <xf numFmtId="0" fontId="22" fillId="13" borderId="0" xfId="0" applyFont="1" applyFill="1" applyAlignment="1">
      <alignment wrapText="1"/>
    </xf>
    <xf numFmtId="0" fontId="22" fillId="0" borderId="0" xfId="0" applyFont="1" applyAlignment="1">
      <alignment wrapText="1"/>
    </xf>
    <xf numFmtId="164" fontId="4" fillId="16" borderId="0" xfId="0" applyNumberFormat="1" applyFont="1" applyFill="1" applyAlignment="1">
      <alignment horizontal="center" vertical="top"/>
    </xf>
    <xf numFmtId="14" fontId="2" fillId="2" borderId="0" xfId="0" applyNumberFormat="1" applyFont="1" applyFill="1" applyAlignment="1">
      <alignment horizontal="center"/>
    </xf>
    <xf numFmtId="14" fontId="8" fillId="16" borderId="0" xfId="0" applyNumberFormat="1" applyFont="1" applyFill="1" applyAlignment="1">
      <alignment horizontal="center" vertical="top"/>
    </xf>
    <xf numFmtId="0" fontId="3" fillId="0" borderId="0" xfId="0" applyFont="1" applyAlignment="1">
      <alignment horizontal="left"/>
    </xf>
    <xf numFmtId="0" fontId="9" fillId="4" borderId="0" xfId="0" applyFont="1" applyFill="1" applyAlignment="1">
      <alignment vertical="center"/>
    </xf>
    <xf numFmtId="0" fontId="17" fillId="0" borderId="0" xfId="0" applyFont="1"/>
    <xf numFmtId="0" fontId="22" fillId="0" borderId="0" xfId="0" applyFont="1"/>
    <xf numFmtId="0" fontId="4" fillId="17" borderId="0" xfId="0" applyFont="1" applyFill="1" applyAlignment="1">
      <alignment horizontal="left" vertical="top" indent="1"/>
    </xf>
    <xf numFmtId="0" fontId="8" fillId="17" borderId="0" xfId="0" applyFont="1" applyFill="1" applyAlignment="1">
      <alignment horizontal="left" vertical="top" indent="1"/>
    </xf>
    <xf numFmtId="0" fontId="8" fillId="17" borderId="0" xfId="0" applyFont="1" applyFill="1" applyAlignment="1">
      <alignment horizontal="left" vertical="center" wrapText="1" indent="1"/>
    </xf>
    <xf numFmtId="0" fontId="2" fillId="0" borderId="0" xfId="0" applyFont="1" applyAlignment="1">
      <alignment horizontal="left" vertical="top" indent="1"/>
    </xf>
    <xf numFmtId="14" fontId="2" fillId="0" borderId="0" xfId="0" applyNumberFormat="1" applyFont="1" applyAlignment="1">
      <alignment horizontal="center" vertical="top"/>
    </xf>
    <xf numFmtId="0" fontId="2" fillId="0" borderId="0" xfId="0" applyFont="1" applyAlignment="1">
      <alignment horizontal="left" vertical="center" wrapText="1" indent="1"/>
    </xf>
    <xf numFmtId="0" fontId="1" fillId="12" borderId="6" xfId="0" applyFont="1" applyFill="1" applyBorder="1" applyAlignment="1">
      <alignment horizontal="center" wrapText="1"/>
    </xf>
    <xf numFmtId="0" fontId="20" fillId="18" borderId="0" xfId="0" applyFont="1" applyFill="1" applyAlignment="1">
      <alignment horizontal="center" wrapText="1"/>
    </xf>
    <xf numFmtId="0" fontId="1" fillId="18" borderId="0" xfId="0" applyFont="1" applyFill="1" applyAlignment="1">
      <alignment horizontal="center" wrapText="1"/>
    </xf>
    <xf numFmtId="0" fontId="1" fillId="18" borderId="2" xfId="0" applyFont="1" applyFill="1" applyBorder="1" applyAlignment="1">
      <alignment horizontal="center" wrapText="1"/>
    </xf>
    <xf numFmtId="0" fontId="1" fillId="18" borderId="3" xfId="0" applyFont="1" applyFill="1" applyBorder="1" applyAlignment="1">
      <alignment horizontal="center" wrapText="1"/>
    </xf>
    <xf numFmtId="0" fontId="1" fillId="18" borderId="4" xfId="0" applyFont="1" applyFill="1" applyBorder="1" applyAlignment="1">
      <alignment horizontal="center" wrapText="1"/>
    </xf>
    <xf numFmtId="0" fontId="1" fillId="18" borderId="10" xfId="0" applyFont="1" applyFill="1" applyBorder="1" applyAlignment="1">
      <alignment horizontal="center" wrapText="1"/>
    </xf>
    <xf numFmtId="0" fontId="1" fillId="18" borderId="11" xfId="0" applyFont="1" applyFill="1" applyBorder="1" applyAlignment="1">
      <alignment horizontal="center" wrapText="1"/>
    </xf>
    <xf numFmtId="0" fontId="2" fillId="18" borderId="3" xfId="0" applyFont="1" applyFill="1" applyBorder="1"/>
    <xf numFmtId="0" fontId="1" fillId="12" borderId="5" xfId="0" applyFont="1" applyFill="1" applyBorder="1" applyAlignment="1">
      <alignment horizontal="center" wrapText="1"/>
    </xf>
    <xf numFmtId="0" fontId="2" fillId="18" borderId="2" xfId="0" applyFont="1" applyFill="1" applyBorder="1"/>
    <xf numFmtId="16" fontId="14" fillId="18" borderId="3" xfId="0" applyNumberFormat="1" applyFont="1" applyFill="1" applyBorder="1" applyAlignment="1">
      <alignment horizontal="center" vertical="center"/>
    </xf>
    <xf numFmtId="0" fontId="11" fillId="19" borderId="0" xfId="0" applyFont="1" applyFill="1" applyAlignment="1">
      <alignment horizontal="center" wrapText="1"/>
    </xf>
    <xf numFmtId="0" fontId="11" fillId="19" borderId="2" xfId="0" applyFont="1" applyFill="1" applyBorder="1" applyAlignment="1">
      <alignment horizontal="center" wrapText="1"/>
    </xf>
    <xf numFmtId="0" fontId="17" fillId="0" borderId="0" xfId="0" applyFont="1" applyAlignment="1">
      <alignment horizontal="left" vertical="top" indent="1"/>
    </xf>
    <xf numFmtId="0" fontId="11" fillId="18" borderId="2" xfId="0" applyFont="1" applyFill="1" applyBorder="1" applyAlignment="1">
      <alignment horizontal="center" wrapText="1"/>
    </xf>
    <xf numFmtId="0" fontId="11" fillId="18" borderId="3" xfId="0" applyFont="1" applyFill="1" applyBorder="1" applyAlignment="1">
      <alignment horizontal="center" wrapText="1"/>
    </xf>
    <xf numFmtId="0" fontId="17" fillId="18" borderId="3" xfId="0" applyFont="1" applyFill="1" applyBorder="1"/>
    <xf numFmtId="0" fontId="11" fillId="18" borderId="4" xfId="0" applyFont="1" applyFill="1" applyBorder="1" applyAlignment="1">
      <alignment horizontal="center" wrapText="1"/>
    </xf>
    <xf numFmtId="16" fontId="24" fillId="0" borderId="0" xfId="0" applyNumberFormat="1" applyFont="1" applyAlignment="1">
      <alignment horizontal="center" vertical="center"/>
    </xf>
    <xf numFmtId="0" fontId="17" fillId="0" borderId="0" xfId="0" applyFont="1" applyAlignment="1">
      <alignment horizontal="center"/>
    </xf>
    <xf numFmtId="0" fontId="17" fillId="2" borderId="0" xfId="0" applyFont="1" applyFill="1" applyAlignment="1">
      <alignment horizontal="center"/>
    </xf>
    <xf numFmtId="0" fontId="23" fillId="0" borderId="0" xfId="0" applyFont="1"/>
    <xf numFmtId="0" fontId="17" fillId="12" borderId="0" xfId="0" applyFont="1" applyFill="1"/>
    <xf numFmtId="0" fontId="17" fillId="13" borderId="0" xfId="0" applyFont="1" applyFill="1"/>
    <xf numFmtId="14" fontId="17" fillId="0" borderId="0" xfId="0" applyNumberFormat="1" applyFont="1" applyAlignment="1">
      <alignment horizontal="center" vertical="top"/>
    </xf>
    <xf numFmtId="0" fontId="17" fillId="12" borderId="2" xfId="0" applyFont="1" applyFill="1" applyBorder="1"/>
    <xf numFmtId="0" fontId="17" fillId="12" borderId="3" xfId="0" applyFont="1" applyFill="1" applyBorder="1"/>
    <xf numFmtId="0" fontId="17" fillId="12" borderId="4" xfId="0" applyFont="1" applyFill="1" applyBorder="1"/>
    <xf numFmtId="0" fontId="11" fillId="12" borderId="9" xfId="0" applyFont="1" applyFill="1" applyBorder="1" applyAlignment="1">
      <alignment horizontal="center" wrapText="1"/>
    </xf>
    <xf numFmtId="0" fontId="11" fillId="12" borderId="6" xfId="0" applyFont="1" applyFill="1" applyBorder="1" applyAlignment="1">
      <alignment horizontal="center" wrapText="1"/>
    </xf>
    <xf numFmtId="0" fontId="11" fillId="12" borderId="4" xfId="0" applyFont="1" applyFill="1" applyBorder="1" applyAlignment="1">
      <alignment horizontal="center" wrapText="1"/>
    </xf>
    <xf numFmtId="14" fontId="8" fillId="3" borderId="0" xfId="0" applyNumberFormat="1" applyFont="1" applyFill="1" applyAlignment="1">
      <alignment horizontal="center" vertical="top"/>
    </xf>
    <xf numFmtId="0" fontId="1" fillId="18" borderId="1" xfId="0" applyFont="1" applyFill="1" applyBorder="1" applyAlignment="1">
      <alignment horizontal="center" wrapText="1"/>
    </xf>
    <xf numFmtId="0" fontId="27" fillId="0" borderId="0" xfId="0" applyFont="1" applyAlignment="1">
      <alignment horizontal="center" vertical="top"/>
    </xf>
    <xf numFmtId="0" fontId="27" fillId="0" borderId="0" xfId="0" applyFont="1" applyAlignment="1">
      <alignment horizontal="left" vertical="top" indent="1"/>
    </xf>
    <xf numFmtId="164" fontId="27" fillId="0" borderId="0" xfId="0" applyNumberFormat="1" applyFont="1" applyAlignment="1">
      <alignment horizontal="center" vertical="top"/>
    </xf>
    <xf numFmtId="14" fontId="27" fillId="2" borderId="0" xfId="0" applyNumberFormat="1" applyFont="1" applyFill="1" applyAlignment="1">
      <alignment horizontal="center" vertical="top"/>
    </xf>
    <xf numFmtId="0" fontId="17" fillId="3" borderId="0" xfId="0" applyFont="1" applyFill="1" applyAlignment="1">
      <alignment horizontal="center"/>
    </xf>
    <xf numFmtId="0" fontId="17" fillId="3" borderId="0" xfId="0" applyFont="1" applyFill="1" applyAlignment="1">
      <alignment horizontal="left" vertical="top" indent="1"/>
    </xf>
    <xf numFmtId="14" fontId="17" fillId="3" borderId="0" xfId="0" applyNumberFormat="1" applyFont="1" applyFill="1" applyAlignment="1">
      <alignment horizontal="center" vertical="top"/>
    </xf>
    <xf numFmtId="0" fontId="23" fillId="3" borderId="0" xfId="0" applyFont="1" applyFill="1"/>
    <xf numFmtId="0" fontId="17" fillId="3" borderId="0" xfId="0" applyFont="1" applyFill="1"/>
    <xf numFmtId="16" fontId="24" fillId="3" borderId="0" xfId="0" applyNumberFormat="1" applyFont="1" applyFill="1" applyAlignment="1">
      <alignment horizontal="center" vertical="center"/>
    </xf>
    <xf numFmtId="0" fontId="11" fillId="20" borderId="0" xfId="0" applyFont="1" applyFill="1" applyAlignment="1">
      <alignment horizontal="center" wrapText="1"/>
    </xf>
    <xf numFmtId="0" fontId="2" fillId="3" borderId="0" xfId="0" applyFont="1" applyFill="1" applyAlignment="1">
      <alignment horizontal="center"/>
    </xf>
    <xf numFmtId="0" fontId="0" fillId="3" borderId="0" xfId="0" applyFill="1"/>
    <xf numFmtId="0" fontId="2" fillId="3" borderId="0" xfId="0" applyFont="1" applyFill="1"/>
    <xf numFmtId="16" fontId="14" fillId="3" borderId="0" xfId="0" applyNumberFormat="1" applyFont="1" applyFill="1" applyAlignment="1">
      <alignment horizontal="center" vertical="center"/>
    </xf>
    <xf numFmtId="0" fontId="27" fillId="0" borderId="0" xfId="0" applyFont="1" applyAlignment="1">
      <alignment horizontal="left" vertical="center"/>
    </xf>
    <xf numFmtId="164" fontId="27" fillId="0" borderId="0" xfId="0" applyNumberFormat="1" applyFont="1" applyAlignment="1">
      <alignment horizontal="center" vertical="center"/>
    </xf>
    <xf numFmtId="14" fontId="27" fillId="2" borderId="0" xfId="0" applyNumberFormat="1" applyFont="1" applyFill="1" applyAlignment="1">
      <alignment horizontal="center" vertical="center"/>
    </xf>
    <xf numFmtId="0" fontId="0" fillId="0" borderId="0" xfId="0" applyAlignment="1">
      <alignment vertical="center"/>
    </xf>
    <xf numFmtId="0" fontId="4" fillId="0" borderId="0" xfId="0" applyFont="1" applyAlignment="1">
      <alignment horizontal="center" vertical="center"/>
    </xf>
    <xf numFmtId="0" fontId="4" fillId="0" borderId="0" xfId="0" applyFont="1" applyAlignment="1">
      <alignment horizontal="left" vertical="center"/>
    </xf>
    <xf numFmtId="164" fontId="4" fillId="0" borderId="0" xfId="0" applyNumberFormat="1" applyFont="1" applyAlignment="1">
      <alignment horizontal="center" vertical="center"/>
    </xf>
    <xf numFmtId="14" fontId="4" fillId="2" borderId="0" xfId="0" applyNumberFormat="1" applyFont="1" applyFill="1" applyAlignment="1">
      <alignment horizontal="center" vertical="center"/>
    </xf>
    <xf numFmtId="0" fontId="27" fillId="0" borderId="0" xfId="0" applyFont="1" applyAlignment="1">
      <alignment horizontal="center" vertical="center"/>
    </xf>
    <xf numFmtId="0" fontId="28" fillId="0" borderId="0" xfId="0" applyFont="1" applyAlignment="1">
      <alignment horizontal="left" vertical="center"/>
    </xf>
    <xf numFmtId="0" fontId="2" fillId="0" borderId="0" xfId="0" applyFont="1" applyAlignment="1">
      <alignment horizontal="center" vertical="center"/>
    </xf>
    <xf numFmtId="0" fontId="2" fillId="0" borderId="0" xfId="0" applyFont="1" applyAlignment="1">
      <alignment horizontal="left" vertical="center"/>
    </xf>
    <xf numFmtId="164" fontId="2" fillId="0" borderId="0" xfId="0" applyNumberFormat="1" applyFont="1" applyAlignment="1">
      <alignment horizontal="center" vertical="center"/>
    </xf>
    <xf numFmtId="14" fontId="2" fillId="2" borderId="0" xfId="0" applyNumberFormat="1" applyFont="1" applyFill="1" applyAlignment="1">
      <alignment horizontal="center" vertical="center"/>
    </xf>
    <xf numFmtId="0" fontId="4" fillId="0" borderId="0" xfId="0" applyFont="1" applyAlignment="1">
      <alignment horizontal="left" vertical="center" indent="2"/>
    </xf>
    <xf numFmtId="0" fontId="2" fillId="0" borderId="0" xfId="0" applyFont="1" applyAlignment="1">
      <alignment horizontal="left" vertical="center" indent="1"/>
    </xf>
    <xf numFmtId="0" fontId="2" fillId="0" borderId="0" xfId="0" applyFont="1" applyAlignment="1">
      <alignment horizontal="left" vertical="center" indent="2"/>
    </xf>
    <xf numFmtId="0" fontId="2" fillId="0" borderId="0" xfId="0" applyFont="1" applyAlignment="1">
      <alignment horizontal="left" vertical="center" wrapText="1"/>
    </xf>
    <xf numFmtId="0" fontId="29" fillId="4" borderId="0" xfId="0" applyFont="1" applyFill="1" applyAlignment="1">
      <alignment horizontal="center"/>
    </xf>
    <xf numFmtId="0" fontId="30" fillId="0" borderId="0" xfId="0" applyFont="1"/>
    <xf numFmtId="0" fontId="31" fillId="0" borderId="0" xfId="0" applyFont="1"/>
    <xf numFmtId="0" fontId="16" fillId="0" borderId="0" xfId="0" applyFont="1" applyAlignment="1">
      <alignment horizontal="left" vertical="top"/>
    </xf>
    <xf numFmtId="0" fontId="2" fillId="6" borderId="0" xfId="0" applyFont="1" applyFill="1" applyAlignment="1">
      <alignment horizontal="center"/>
    </xf>
    <xf numFmtId="0" fontId="4" fillId="6" borderId="0" xfId="0" applyFont="1" applyFill="1" applyAlignment="1">
      <alignment horizontal="left" vertical="top" indent="1"/>
    </xf>
    <xf numFmtId="164" fontId="4" fillId="6" borderId="0" xfId="0" applyNumberFormat="1" applyFont="1" applyFill="1" applyAlignment="1">
      <alignment horizontal="center" vertical="top"/>
    </xf>
    <xf numFmtId="0" fontId="17" fillId="6" borderId="0" xfId="0" applyFont="1" applyFill="1" applyAlignment="1">
      <alignment horizontal="center"/>
    </xf>
    <xf numFmtId="0" fontId="0" fillId="6" borderId="0" xfId="0" applyFill="1"/>
    <xf numFmtId="16" fontId="14" fillId="6" borderId="0" xfId="0" applyNumberFormat="1" applyFont="1" applyFill="1" applyAlignment="1">
      <alignment horizontal="center" vertical="center"/>
    </xf>
    <xf numFmtId="0" fontId="11" fillId="21" borderId="0" xfId="0" applyFont="1" applyFill="1" applyAlignment="1">
      <alignment horizontal="center" wrapText="1"/>
    </xf>
    <xf numFmtId="0" fontId="2" fillId="6" borderId="0" xfId="0" applyFont="1" applyFill="1"/>
    <xf numFmtId="0" fontId="2" fillId="14" borderId="0" xfId="0" applyFont="1" applyFill="1" applyAlignment="1">
      <alignment horizontal="center"/>
    </xf>
    <xf numFmtId="0" fontId="4" fillId="14" borderId="0" xfId="0" applyFont="1" applyFill="1" applyAlignment="1">
      <alignment horizontal="left" vertical="top" indent="1"/>
    </xf>
    <xf numFmtId="164" fontId="4" fillId="14" borderId="0" xfId="0" applyNumberFormat="1" applyFont="1" applyFill="1" applyAlignment="1">
      <alignment horizontal="center" vertical="top"/>
    </xf>
    <xf numFmtId="0" fontId="17" fillId="14" borderId="0" xfId="0" applyFont="1" applyFill="1" applyAlignment="1">
      <alignment horizontal="center"/>
    </xf>
    <xf numFmtId="0" fontId="0" fillId="14" borderId="0" xfId="0" applyFill="1"/>
    <xf numFmtId="16" fontId="14" fillId="14" borderId="0" xfId="0" applyNumberFormat="1" applyFont="1" applyFill="1" applyAlignment="1">
      <alignment horizontal="center" vertical="center"/>
    </xf>
    <xf numFmtId="0" fontId="11" fillId="22" borderId="0" xfId="0" applyFont="1" applyFill="1" applyAlignment="1">
      <alignment horizontal="center" wrapText="1"/>
    </xf>
    <xf numFmtId="0" fontId="2" fillId="14" borderId="0" xfId="0" applyFont="1" applyFill="1"/>
    <xf numFmtId="0" fontId="32" fillId="0" borderId="0" xfId="0" applyFont="1" applyAlignment="1">
      <alignment horizontal="center" vertical="center"/>
    </xf>
    <xf numFmtId="0" fontId="32" fillId="0" borderId="0" xfId="0" applyFont="1" applyAlignment="1">
      <alignment horizontal="left" vertical="center"/>
    </xf>
    <xf numFmtId="164" fontId="25" fillId="0" borderId="0" xfId="0" applyNumberFormat="1" applyFont="1" applyAlignment="1">
      <alignment horizontal="center" vertical="center"/>
    </xf>
    <xf numFmtId="164" fontId="32" fillId="0" borderId="0" xfId="0" applyNumberFormat="1" applyFont="1" applyAlignment="1">
      <alignment horizontal="center" vertical="center"/>
    </xf>
    <xf numFmtId="14" fontId="32" fillId="2" borderId="0" xfId="0" applyNumberFormat="1" applyFont="1" applyFill="1" applyAlignment="1">
      <alignment horizontal="center" vertical="center"/>
    </xf>
    <xf numFmtId="0" fontId="33" fillId="0" borderId="0" xfId="0" applyFont="1" applyAlignment="1">
      <alignment vertical="center"/>
    </xf>
    <xf numFmtId="164" fontId="4" fillId="3" borderId="0" xfId="0" applyNumberFormat="1" applyFont="1" applyFill="1" applyAlignment="1">
      <alignment horizontal="center" vertical="top"/>
    </xf>
    <xf numFmtId="0" fontId="4" fillId="3" borderId="0" xfId="0" applyFont="1" applyFill="1" applyAlignment="1">
      <alignment horizontal="center" vertical="center"/>
    </xf>
    <xf numFmtId="0" fontId="4" fillId="3" borderId="0" xfId="0" applyFont="1" applyFill="1" applyAlignment="1">
      <alignment horizontal="left" vertical="center"/>
    </xf>
    <xf numFmtId="164" fontId="4" fillId="3" borderId="0" xfId="0" applyNumberFormat="1" applyFont="1" applyFill="1" applyAlignment="1">
      <alignment horizontal="center" vertical="center"/>
    </xf>
    <xf numFmtId="14" fontId="4" fillId="3" borderId="0" xfId="0" applyNumberFormat="1" applyFont="1" applyFill="1" applyAlignment="1">
      <alignment horizontal="center" vertical="center"/>
    </xf>
    <xf numFmtId="0" fontId="0" fillId="3" borderId="0" xfId="0" applyFill="1" applyAlignment="1">
      <alignment vertical="center"/>
    </xf>
    <xf numFmtId="164" fontId="2" fillId="3" borderId="0" xfId="0" applyNumberFormat="1" applyFont="1" applyFill="1" applyAlignment="1">
      <alignment horizontal="center" vertical="center"/>
    </xf>
    <xf numFmtId="0" fontId="22" fillId="0" borderId="0" xfId="0" applyFont="1" applyAlignment="1">
      <alignment horizontal="center"/>
    </xf>
    <xf numFmtId="0" fontId="26" fillId="3" borderId="0" xfId="0" applyFont="1" applyFill="1" applyAlignment="1">
      <alignment horizontal="left" vertical="top" indent="1"/>
    </xf>
    <xf numFmtId="14" fontId="26" fillId="0" borderId="0" xfId="0" applyNumberFormat="1" applyFont="1" applyAlignment="1">
      <alignment horizontal="center" vertical="top"/>
    </xf>
    <xf numFmtId="0" fontId="22" fillId="2" borderId="0" xfId="0" applyFont="1" applyFill="1" applyAlignment="1">
      <alignment horizontal="center"/>
    </xf>
    <xf numFmtId="0" fontId="22" fillId="12" borderId="0" xfId="0" applyFont="1" applyFill="1"/>
    <xf numFmtId="16" fontId="34" fillId="0" borderId="0" xfId="0" applyNumberFormat="1" applyFont="1" applyAlignment="1">
      <alignment horizontal="center" vertical="center"/>
    </xf>
    <xf numFmtId="0" fontId="33" fillId="0" borderId="0" xfId="0" applyFont="1"/>
    <xf numFmtId="0" fontId="22" fillId="13" borderId="0" xfId="0" applyFont="1" applyFill="1"/>
    <xf numFmtId="16" fontId="14" fillId="18" borderId="0" xfId="0" applyNumberFormat="1" applyFont="1" applyFill="1" applyAlignment="1">
      <alignment horizontal="center" vertical="center"/>
    </xf>
    <xf numFmtId="14" fontId="0" fillId="0" borderId="0" xfId="0" applyNumberFormat="1"/>
    <xf numFmtId="0" fontId="0" fillId="0" borderId="0" xfId="0" applyAlignment="1">
      <alignment horizontal="center" vertical="center"/>
    </xf>
    <xf numFmtId="165" fontId="37" fillId="0" borderId="0" xfId="0" applyNumberFormat="1" applyFont="1" applyAlignment="1">
      <alignment vertical="top"/>
    </xf>
    <xf numFmtId="0" fontId="35" fillId="0" borderId="0" xfId="0" applyFont="1" applyAlignment="1">
      <alignment horizontal="center" vertical="center"/>
    </xf>
    <xf numFmtId="0" fontId="35" fillId="0" borderId="0" xfId="0" applyFont="1"/>
    <xf numFmtId="0" fontId="0" fillId="0" borderId="0" xfId="0" quotePrefix="1"/>
    <xf numFmtId="14" fontId="23" fillId="0" borderId="0" xfId="0" applyNumberFormat="1" applyFont="1"/>
    <xf numFmtId="0" fontId="23" fillId="0" borderId="0" xfId="0" applyFont="1" applyAlignment="1">
      <alignment horizontal="center" vertical="center"/>
    </xf>
    <xf numFmtId="0" fontId="23" fillId="0" borderId="0" xfId="0" quotePrefix="1" applyFont="1"/>
    <xf numFmtId="0" fontId="0" fillId="0" borderId="0" xfId="0" applyAlignment="1">
      <alignment horizontal="center"/>
    </xf>
    <xf numFmtId="0" fontId="23" fillId="0" borderId="0" xfId="0" applyFont="1" applyAlignment="1">
      <alignment horizontal="center"/>
    </xf>
    <xf numFmtId="0" fontId="31" fillId="0" borderId="0" xfId="0" applyFont="1" applyAlignment="1">
      <alignment vertical="top"/>
    </xf>
    <xf numFmtId="0" fontId="30" fillId="0" borderId="0" xfId="0" applyFont="1" applyAlignment="1">
      <alignment vertical="top"/>
    </xf>
    <xf numFmtId="0" fontId="0" fillId="0" borderId="0" xfId="0" applyAlignment="1">
      <alignment vertical="top"/>
    </xf>
    <xf numFmtId="0" fontId="31" fillId="0" borderId="0" xfId="0" applyFont="1" applyAlignment="1">
      <alignment vertical="center"/>
    </xf>
    <xf numFmtId="0" fontId="30" fillId="0" borderId="0" xfId="0" applyFont="1" applyAlignment="1">
      <alignment vertical="center"/>
    </xf>
    <xf numFmtId="0" fontId="16" fillId="0" borderId="0" xfId="0" applyFont="1" applyAlignment="1">
      <alignment horizontal="left" vertical="center"/>
    </xf>
    <xf numFmtId="0" fontId="30" fillId="0" borderId="0" xfId="0" applyFont="1" applyAlignment="1">
      <alignment vertical="top" wrapText="1"/>
    </xf>
    <xf numFmtId="164" fontId="8" fillId="0" borderId="0" xfId="0" applyNumberFormat="1" applyFont="1" applyAlignment="1">
      <alignment horizontal="center" vertical="top"/>
    </xf>
    <xf numFmtId="14" fontId="8" fillId="2" borderId="0" xfId="0" applyNumberFormat="1" applyFont="1" applyFill="1" applyAlignment="1">
      <alignment horizontal="center" vertical="top"/>
    </xf>
    <xf numFmtId="0" fontId="22" fillId="0" borderId="0" xfId="0" applyFont="1" applyAlignment="1">
      <alignment horizontal="left" indent="1"/>
    </xf>
    <xf numFmtId="14" fontId="22" fillId="0" borderId="0" xfId="0" applyNumberFormat="1" applyFont="1" applyAlignment="1">
      <alignment horizontal="center"/>
    </xf>
    <xf numFmtId="164" fontId="2" fillId="0" borderId="0" xfId="0" applyNumberFormat="1" applyFont="1" applyAlignment="1">
      <alignment horizontal="center" vertical="top"/>
    </xf>
    <xf numFmtId="0" fontId="38" fillId="0" borderId="0" xfId="0" applyFont="1"/>
    <xf numFmtId="0" fontId="38" fillId="0" borderId="0" xfId="0" applyFont="1" applyAlignment="1">
      <alignment horizontal="left" indent="1"/>
    </xf>
    <xf numFmtId="0" fontId="8" fillId="3" borderId="0" xfId="0" applyFont="1" applyFill="1" applyAlignment="1">
      <alignment horizontal="center"/>
    </xf>
    <xf numFmtId="0" fontId="8" fillId="0" borderId="0" xfId="0" applyFont="1" applyAlignment="1">
      <alignment horizontal="left" vertical="center" wrapText="1" indent="2"/>
    </xf>
    <xf numFmtId="0" fontId="9" fillId="4" borderId="0" xfId="0" applyFont="1" applyFill="1" applyAlignment="1">
      <alignment horizontal="center" vertical="center" wrapText="1"/>
    </xf>
    <xf numFmtId="0" fontId="9" fillId="5" borderId="0" xfId="0" applyFont="1" applyFill="1" applyAlignment="1">
      <alignment horizontal="center" vertical="center" wrapText="1"/>
    </xf>
    <xf numFmtId="0" fontId="9" fillId="6" borderId="0" xfId="0" applyFont="1" applyFill="1" applyAlignment="1">
      <alignment horizontal="center" vertical="center" wrapText="1"/>
    </xf>
    <xf numFmtId="0" fontId="9" fillId="4" borderId="0" xfId="0" applyFont="1" applyFill="1" applyAlignment="1">
      <alignment horizontal="center" vertical="center"/>
    </xf>
    <xf numFmtId="0" fontId="9" fillId="4" borderId="0" xfId="0" applyFont="1" applyFill="1" applyAlignment="1">
      <alignment horizontal="left" vertical="center"/>
    </xf>
  </cellXfs>
  <cellStyles count="1">
    <cellStyle name="Normal" xfId="0" builtinId="0"/>
  </cellStyles>
  <dxfs count="0"/>
  <tableStyles count="0" defaultTableStyle="TableStyleMedium2" defaultPivotStyle="PivotStyleLight16"/>
  <colors>
    <mruColors>
      <color rgb="FFFF99FF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microsoft.com/office/2017/10/relationships/person" Target="persons/person.xml"/><Relationship Id="rId13" Type="http://schemas.openxmlformats.org/officeDocument/2006/relationships/customXml" Target="../customXml/item5.xml"/><Relationship Id="rId3" Type="http://schemas.openxmlformats.org/officeDocument/2006/relationships/worksheet" Target="worksheets/sheet3.xml"/><Relationship Id="rId7" Type="http://schemas.openxmlformats.org/officeDocument/2006/relationships/sharedStrings" Target="sharedStrings.xml"/><Relationship Id="rId12" Type="http://schemas.openxmlformats.org/officeDocument/2006/relationships/customXml" Target="../customXml/item4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styles" Target="styles.xml"/><Relationship Id="rId11" Type="http://schemas.openxmlformats.org/officeDocument/2006/relationships/customXml" Target="../customXml/item3.xml"/><Relationship Id="rId5" Type="http://schemas.openxmlformats.org/officeDocument/2006/relationships/theme" Target="theme/theme1.xml"/><Relationship Id="rId10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customXml" Target="../customXml/item1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77610</xdr:colOff>
      <xdr:row>28</xdr:row>
      <xdr:rowOff>95250</xdr:rowOff>
    </xdr:from>
    <xdr:to>
      <xdr:col>10</xdr:col>
      <xdr:colOff>215773</xdr:colOff>
      <xdr:row>37</xdr:row>
      <xdr:rowOff>174625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D008EB9E-599E-886B-89FE-52E3FF2D1AAA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 l="31485" t="61349" r="2797" b="3734"/>
        <a:stretch/>
      </xdr:blipFill>
      <xdr:spPr>
        <a:xfrm>
          <a:off x="77610" y="5207000"/>
          <a:ext cx="8861476" cy="1722438"/>
        </a:xfrm>
        <a:prstGeom prst="rect">
          <a:avLst/>
        </a:prstGeom>
        <a:ln>
          <a:solidFill>
            <a:schemeClr val="tx1"/>
          </a:solidFill>
        </a:ln>
      </xdr:spPr>
    </xdr:pic>
    <xdr:clientData/>
  </xdr:twoCellAnchor>
  <xdr:twoCellAnchor editAs="oneCell">
    <xdr:from>
      <xdr:col>0</xdr:col>
      <xdr:colOff>79376</xdr:colOff>
      <xdr:row>0</xdr:row>
      <xdr:rowOff>71437</xdr:rowOff>
    </xdr:from>
    <xdr:to>
      <xdr:col>13</xdr:col>
      <xdr:colOff>158751</xdr:colOff>
      <xdr:row>9</xdr:row>
      <xdr:rowOff>179233</xdr:rowOff>
    </xdr:to>
    <xdr:pic>
      <xdr:nvPicPr>
        <xdr:cNvPr id="5" name="Picture 4">
          <a:extLst>
            <a:ext uri="{FF2B5EF4-FFF2-40B4-BE49-F238E27FC236}">
              <a16:creationId xmlns:a16="http://schemas.microsoft.com/office/drawing/2014/main" id="{FCBEDA12-9F06-4AFB-A06F-8E231A81FA51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b="54989"/>
        <a:stretch/>
      </xdr:blipFill>
      <xdr:spPr>
        <a:xfrm>
          <a:off x="79376" y="71437"/>
          <a:ext cx="10636250" cy="1750859"/>
        </a:xfrm>
        <a:prstGeom prst="rect">
          <a:avLst/>
        </a:prstGeom>
        <a:ln>
          <a:solidFill>
            <a:schemeClr val="tx1"/>
          </a:solidFill>
        </a:ln>
      </xdr:spPr>
    </xdr:pic>
    <xdr:clientData/>
  </xdr:twoCellAnchor>
</xdr:wsDr>
</file>

<file path=xl/persons/person.xml><?xml version="1.0" encoding="utf-8"?>
<personList xmlns="http://schemas.microsoft.com/office/spreadsheetml/2018/threadedcomments" xmlns:x="http://schemas.openxmlformats.org/spreadsheetml/2006/main">
  <person displayName="Terri Baker" id="{F1B8FE45-3562-4170-868A-320E7B64745F}" userId="S::terri.baker@Victoria2026.com.au::2125a463-76c7-438f-be51-586c59d2b64b" providerId="AD"/>
  <person displayName="David K Gahan (DTP)" id="{168B6D55-C5EC-4AE7-B6CF-04A00B197F14}" userId="S::david.gahan@transport.vic.gov.au::c0bc3278-6e61-4509-93ea-a3571c66c7ec" providerId="AD"/>
</personList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threadedComments/threadedComment1.xml><?xml version="1.0" encoding="utf-8"?>
<ThreadedComments xmlns="http://schemas.microsoft.com/office/spreadsheetml/2018/threadedcomments" xmlns:x="http://schemas.openxmlformats.org/spreadsheetml/2006/main">
  <threadedComment ref="B30" dT="2023-06-23T05:50:42.83" personId="{F1B8FE45-3562-4170-868A-320E7B64745F}" id="{7F99CA16-383C-4CCA-83F5-23E8A316698E}">
    <text>Dates TBC - ceremonies plan dates not yet available</text>
  </threadedComment>
  <threadedComment ref="D34" dT="2023-06-19T00:17:31.87" personId="{F1B8FE45-3562-4170-868A-320E7B64745F}" id="{7AFEFCA1-68F5-4C7B-8BDB-CC11EAC7A338}">
    <text>Seems late (Dec?); check with Angela</text>
  </threadedComment>
  <threadedComment ref="B35" dT="2023-06-21T03:20:20.40" personId="{F1B8FE45-3562-4170-868A-320E7B64745F}" id="{0D9A0DAE-0536-4EBF-A819-BCACC80099E5}">
    <text>Find out from Ingrid - do we need to align to another accessibility strategy?</text>
  </threadedComment>
  <threadedComment ref="D35" dT="2023-06-21T03:19:43.78" personId="{F1B8FE45-3562-4170-868A-320E7B64745F}" id="{EBA2701C-75C4-40FC-BAAB-035A1DDE78C1}">
    <text>Aligns with VOP</text>
  </threadedComment>
  <threadedComment ref="B52" dT="2023-06-21T03:22:28.28" personId="{F1B8FE45-3562-4170-868A-320E7B64745F}" id="{7CAF9F2F-E22C-446C-AFBB-F8DF8501A509}">
    <text>Check against what Ingrid has (program plan) before we put this in</text>
  </threadedComment>
  <threadedComment ref="B55" dT="2023-06-20T23:02:02.48" personId="{F1B8FE45-3562-4170-868A-320E7B64745F}" id="{CF12223A-BD2E-4996-938D-7C33ACC3CB6E}">
    <text>AG - I think we should do this much earlier and review yearly and have a Games Time BCP</text>
  </threadedComment>
  <threadedComment ref="B56" dT="2023-06-21T03:24:07.33" personId="{F1B8FE45-3562-4170-868A-320E7B64745F}" id="{C180DDBB-203C-46AA-81A5-81EFB914E210}">
    <text>Basic w/shop required; where does this align with the overall integrated planning piece?  Do we need to put anything in yet?</text>
  </threadedComment>
  <threadedComment ref="D57" dT="2023-06-19T00:35:24.04" personId="{F1B8FE45-3562-4170-868A-320E7B64745F}" id="{542F2718-6990-4397-819A-7AA1C60323E9}">
    <text>Seems late - check with Angela; also dependent on the work Ingrid's team will do</text>
  </threadedComment>
  <threadedComment ref="B59" dT="2023-06-19T00:39:17.65" personId="{F1B8FE45-3562-4170-868A-320E7B64745F}" id="{0AB3C512-255D-4779-8689-3D5DA5AAD005}">
    <text>If we could build this by Nov 2025, it could be used over the summer</text>
  </threadedComment>
  <threadedComment ref="B60" dT="2023-06-20T05:41:46.05" personId="{F1B8FE45-3562-4170-868A-320E7B64745F}" id="{1A21C48E-00BC-424E-8F50-A9BEEA912DCE}">
    <text>From comms &amp; engagement strategy?</text>
  </threadedComment>
  <threadedComment ref="B60" dT="2023-06-21T03:24:51.02" personId="{F1B8FE45-3562-4170-868A-320E7B64745F}" id="{B398793E-06B2-4DE9-92E0-B5EED89BA4EA}" parentId="{1A21C48E-00BC-424E-8F50-A9BEEA912DCE}">
    <text>Not for entry into SmartSheet at this stage</text>
  </threadedComment>
  <threadedComment ref="D64" dT="2023-06-19T05:24:08.19" personId="{168B6D55-C5EC-4AE7-B6CF-04A00B197F14}" id="{6F7DAB8E-A0E2-47EA-9A95-7649E6AADC4A}">
    <text>Reflects end of process and notification to parties based on go to market finished before Metro Bus EOI going out to market no earlier than 19 July.</text>
  </threadedComment>
  <threadedComment ref="B121" dT="2023-06-12T01:47:23.04" personId="{F1B8FE45-3562-4170-868A-320E7B64745F}" id="{C7F6919B-1D71-41D8-954A-3C9B5805F8DA}">
    <text/>
  </threadedComment>
  <threadedComment ref="B121" dT="2023-06-19T00:53:32.93" personId="{F1B8FE45-3562-4170-868A-320E7B64745F}" id="{A2E452D6-D140-44FC-9880-1F7906E105EE}" parentId="{C7F6919B-1D71-41D8-954A-3C9B5805F8DA}">
    <text>Includes all comp venues &amp; training venues, festival / live sites, GF hotel, villages</text>
  </threadedComment>
  <threadedComment ref="B122" dT="2023-06-19T00:57:52.20" personId="{F1B8FE45-3562-4170-868A-320E7B64745F}" id="{A5A5A4DB-3D57-413D-A95E-1D2E3A55C24E}">
    <text>Comes from VOP</text>
  </threadedComment>
  <threadedComment ref="B123" dT="2023-06-20T05:56:52.52" personId="{F1B8FE45-3562-4170-868A-320E7B64745F}" id="{25273FB0-E592-43B4-BB98-BB29902C6726}">
    <text>Service plans</text>
  </threadedComment>
  <threadedComment ref="B126" dT="2023-06-19T01:01:55.26" personId="{F1B8FE45-3562-4170-868A-320E7B64745F}" id="{55813EAC-BD79-46FF-810E-51A2E572A511}">
    <text>Need to do a session with DTP on how this will work - part of end of second VOP</text>
  </threadedComment>
  <threadedComment ref="B127" dT="2023-06-19T01:02:37.04" personId="{F1B8FE45-3562-4170-868A-320E7B64745F}" id="{297444E2-EF86-42D0-91D6-8CE20D8102CB}">
    <text>Will come from FA owners</text>
  </threadedComment>
  <threadedComment ref="B131" dT="2023-06-19T01:00:36.48" personId="{F1B8FE45-3562-4170-868A-320E7B64745F}" id="{FEC9E50D-EB9D-4380-8E70-460A640C3C0A}">
    <text>May not need them</text>
  </threadedComment>
  <threadedComment ref="B149" dT="2023-06-19T01:20:02.02" personId="{F1B8FE45-3562-4170-868A-320E7B64745F}" id="{EF2B0D47-B0DA-48D1-8A5D-C3C9AFE47F64}">
    <text>Where do these fit with the other service model and plans? Check with Angela</text>
  </threadedComment>
  <threadedComment ref="B151" dT="2023-06-19T01:24:47.22" personId="{F1B8FE45-3562-4170-868A-320E7B64745F}" id="{BC4BA36F-132B-44A1-981C-FE8A5E1AADD7}">
    <text>Will need to work with other OC FA's</text>
  </threadedComment>
  <threadedComment ref="B155" dT="2023-06-19T01:26:03.09" personId="{F1B8FE45-3562-4170-868A-320E7B64745F}" id="{9EA3437E-F24A-4904-80E4-C4022E8276E6}">
    <text>Will coincide with end of VOP 2</text>
  </threadedComment>
  <threadedComment ref="B155" dT="2023-06-19T01:27:35.58" personId="{F1B8FE45-3562-4170-868A-320E7B64745F}" id="{6FDBDB8D-A825-454A-B11C-6CBB80F43EED}" parentId="{9EA3437E-F24A-4904-80E4-C4022E8276E6}">
    <text>+ end of VTOP final, VOP 3, LATMP final</text>
  </threadedComment>
  <threadedComment ref="B156" dT="2023-06-19T01:27:52.45" personId="{F1B8FE45-3562-4170-868A-320E7B64745F}" id="{A6D204E7-1D31-408D-84B8-A244B1CEBA45}">
    <text>end of VTOP final, VOP 3, LATMP final</text>
  </threadedComment>
  <threadedComment ref="B164" dT="2023-06-19T01:32:36.88" personId="{F1B8FE45-3562-4170-868A-320E7B64745F}" id="{65F30270-9772-4D0A-B5F7-3A47F981B37B}">
    <text>David to check dates with Procurement</text>
  </threadedComment>
  <threadedComment ref="B164" dT="2023-06-19T01:36:10.33" personId="{F1B8FE45-3562-4170-868A-320E7B64745F}" id="{D795B992-DE8C-46F4-9A38-BF8D5F2FA97F}" parentId="{65F30270-9772-4D0A-B5F7-3A47F981B37B}">
    <text>Dates look early</text>
  </threadedComment>
  <threadedComment ref="A166" dT="2023-06-19T01:36:50.96" personId="{F1B8FE45-3562-4170-868A-320E7B64745F}" id="{49263EA5-63B9-4A09-B3AA-46247D5DC19A}">
    <text>Assume value &gt; $1m</text>
  </threadedComment>
  <threadedComment ref="B170" dT="2023-06-19T01:36:30.44" personId="{F1B8FE45-3562-4170-868A-320E7B64745F}" id="{C9019B3D-4C1B-44CC-A08C-BAB937E7C1B4}">
    <text>Dates look early</text>
  </threadedComment>
  <threadedComment ref="A172" dT="2023-06-19T01:37:07.65" personId="{F1B8FE45-3562-4170-868A-320E7B64745F}" id="{CDDFB891-EF34-4F40-A636-4818EB6E7EA3}">
    <text>Assume value  &gt; $1m</text>
  </threadedComment>
  <threadedComment ref="B178" dT="2023-06-19T01:38:32.65" personId="{F1B8FE45-3562-4170-868A-320E7B64745F}" id="{AA9FD7EE-F21B-4CC2-BBEA-1DA519B7977E}">
    <text>Needs to be ready for when tickets go on sale (although depends if it's a ballot)</text>
  </threadedComment>
  <threadedComment ref="B181" dT="2023-06-19T01:41:57.84" personId="{F1B8FE45-3562-4170-868A-320E7B64745F}" id="{C7533FCC-E8B4-4751-AC35-1EB8321AE2D1}">
    <text>What's the difference between this and the plan?</text>
  </threadedComment>
  <threadedComment ref="B181" dT="2023-06-20T23:11:21.02" personId="{F1B8FE45-3562-4170-868A-320E7B64745F}" id="{A2964A13-9477-4AA5-91D5-E5453A887FFB}" parentId="{C7533FCC-E8B4-4751-AC35-1EB8321AE2D1}">
    <text>AG - I dont think we need a model if we have a concept of ops</text>
  </threadedComment>
  <threadedComment ref="B182" dT="2023-06-19T01:44:25.59" personId="{F1B8FE45-3562-4170-868A-320E7B64745F}" id="{BC022745-60B5-4578-AE87-42595FB108F0}">
    <text>What does this need to align with? Civil works, overlay, LATMP, SRN</text>
  </threadedComment>
  <threadedComment ref="B188" dT="2023-06-20T00:44:37.86" personId="{F1B8FE45-3562-4170-868A-320E7B64745F}" id="{2AB69FCA-EB24-4B9D-953B-F72176E799F5}">
    <text>Pipeline has June 23 to market &amp; 2 yr contract commencing Oct 23</text>
  </threadedComment>
  <threadedComment ref="A190" dT="2023-06-19T01:48:25.30" personId="{F1B8FE45-3562-4170-868A-320E7B64745F}" id="{D287AD10-5CD0-4123-989C-70BE8B8D14F7}">
    <text>Assume &lt; $1m</text>
  </threadedComment>
  <threadedComment ref="B198" dT="2023-06-28T09:11:31.17" personId="{F1B8FE45-3562-4170-868A-320E7B64745F}" id="{43F1351D-3F4D-47F3-B4C0-BAD2D11E540D}">
    <text>L2?</text>
  </threadedComment>
  <threadedComment ref="B199" dT="2023-06-28T09:11:45.57" personId="{F1B8FE45-3562-4170-868A-320E7B64745F}" id="{57633EBE-5B3B-47A8-952F-22BF0F3EE0B5}">
    <text>L2?</text>
  </threadedComment>
  <threadedComment ref="B200" dT="2023-06-19T01:52:13.46" personId="{F1B8FE45-3562-4170-868A-320E7B64745F}" id="{A07FB11E-BE7D-44CA-9633-9AC82701A0EA}">
    <text>Already happening as part of VOP1</text>
  </threadedComment>
  <threadedComment ref="B200" dT="2023-06-19T01:52:34.96" personId="{F1B8FE45-3562-4170-868A-320E7B64745F}" id="{D37684B6-A485-4DA5-AA06-CC3A024F8372}" parentId="{A07FB11E-BE7D-44CA-9633-9AC82701A0EA}">
    <text>Will need to validate with councils</text>
  </threadedComment>
  <threadedComment ref="D200" dT="2023-06-19T01:54:17.98" personId="{F1B8FE45-3562-4170-868A-320E7B64745F}" id="{A6A6A67C-58DC-4952-9574-1057A205A8BC}">
    <text>If this is part of VOP 1, can this be done by Dec 23? Dependency on last mile</text>
  </threadedComment>
  <threadedComment ref="B203" dT="2023-06-21T03:33:07.75" personId="{F1B8FE45-3562-4170-868A-320E7B64745F}" id="{3FEE7408-A071-43F0-9E7C-C52C69617694}">
    <text>Is there a L1 milestone here re PT?</text>
  </threadedComment>
  <threadedComment ref="B204" dT="2023-06-20T23:04:15.81" personId="{F1B8FE45-3562-4170-868A-320E7B64745F}" id="{5DE099EF-6E7D-4765-976E-C5C18E49C764}">
    <text>AG - These will occur after the service models are agreed in 2023.</text>
  </threadedComment>
  <threadedComment ref="B209" dT="2023-06-20T23:07:14.92" personId="{F1B8FE45-3562-4170-868A-320E7B64745F}" id="{CBCA72D3-DC7D-43A4-8668-77E2B3C9AE05}">
    <text>AG - This will occur much earlier, in early 2024. to facilitate changes and operational readiness.</text>
  </threadedComment>
  <threadedComment ref="B222" dT="2023-06-20T23:15:08.79" personId="{F1B8FE45-3562-4170-868A-320E7B64745F}" id="{08C7EE2A-521C-4129-AF8F-D93C0B5544F1}">
    <text>AG - GRN and SRN Strategy - I think this should be a CoOps and delivered earlier. Perhaps in Oct 23 with the Service Plans</text>
  </threadedComment>
  <threadedComment ref="B239" dT="2023-06-20T23:12:37.33" personId="{F1B8FE45-3562-4170-868A-320E7B64745F}" id="{7D36D6B9-0CB7-44FE-B184-BFD8FA63396F}">
    <text>AG - LATMP strategy is in advance of the market engagement.</text>
  </threadedComment>
  <threadedComment ref="B239" dT="2023-06-21T03:37:34.07" personId="{F1B8FE45-3562-4170-868A-320E7B64745F}" id="{F60F0990-005A-40D5-AE09-E2250A278168}" parentId="{7D36D6B9-0CB7-44FE-B184-BFD8FA63396F}">
    <text>Can we align to GRN?</text>
  </threadedComment>
  <threadedComment ref="B244" dT="2023-06-19T02:00:23.20" personId="{F1B8FE45-3562-4170-868A-320E7B64745F}" id="{B32377BB-C144-4C22-A7E1-80D30C7E1E75}">
    <text>+ signage - would the TMP provider do this? Four procurement aspects - TMP design, TMP delivery, signage delivery, permit approval process</text>
  </threadedComment>
  <threadedComment ref="D253" dT="2023-06-19T01:58:32.53" personId="{F1B8FE45-3562-4170-868A-320E7B64745F}" id="{25A9DAEA-71D7-4B77-B892-81B5DD4162AD}">
    <text>Mid 2025, or tie in with end of VOP3?</text>
  </threadedComment>
  <threadedComment ref="B272" dT="2023-06-20T23:13:58.69" personId="{F1B8FE45-3562-4170-868A-320E7B64745F}" id="{3AD8F2D0-DB69-4617-A671-E28BF48ED07E}">
    <text>AG - This will be dependent on a JP strategy. When is that confirmed?</text>
  </threadedComment>
</ThreadedComments>
</file>

<file path=xl/threadedComments/threadedComment2.xml><?xml version="1.0" encoding="utf-8"?>
<ThreadedComments xmlns="http://schemas.microsoft.com/office/spreadsheetml/2018/threadedcomments" xmlns:x="http://schemas.openxmlformats.org/spreadsheetml/2006/main">
  <threadedComment ref="B37" dT="2023-06-19T01:41:57.84" personId="{F1B8FE45-3562-4170-868A-320E7B64745F}" id="{C1F05B98-EF33-4F6D-B7FD-CA8FFA28C525}">
    <text>What's the difference between this and the plan?</text>
  </threadedComment>
  <threadedComment ref="B37" dT="2023-06-20T23:11:21.02" personId="{F1B8FE45-3562-4170-868A-320E7B64745F}" id="{99AFDCFA-0F23-4B66-AE9B-599F18892A08}" parentId="{C1F05B98-EF33-4F6D-B7FD-CA8FFA28C525}">
    <text>AG - I dont think we need a model if we have a concept of ops</text>
  </threadedComment>
  <threadedComment ref="B38" dT="2023-06-19T01:44:25.59" personId="{F1B8FE45-3562-4170-868A-320E7B64745F}" id="{57284797-34D9-41C7-AAC0-B01BCE1EDD97}">
    <text>What does this need to align with? Civil works, overlay, LATMP, SRN</text>
  </threadedComment>
  <threadedComment ref="B42" dT="2023-06-20T23:15:08.79" personId="{F1B8FE45-3562-4170-868A-320E7B64745F}" id="{8B8A6FA8-8910-4BBB-B09E-E671072C8A71}">
    <text>AG - GRN and SRN Strategy - I think this should be a CoOps and delivered earlier. Perhaps in Oct 23 with the Service Plans</text>
  </threadedComment>
</ThreadedComments>
</file>

<file path=xl/threadedComments/threadedComment3.xml><?xml version="1.0" encoding="utf-8"?>
<ThreadedComments xmlns="http://schemas.microsoft.com/office/spreadsheetml/2018/threadedcomments" xmlns:x="http://schemas.openxmlformats.org/spreadsheetml/2006/main">
  <threadedComment ref="D16" dT="2023-06-19T00:17:31.87" personId="{F1B8FE45-3562-4170-868A-320E7B64745F}" id="{1BED9D35-5F29-4C1C-A7F8-1B84E900F20A}">
    <text>Seems late (Dec?); check with Angela</text>
  </threadedComment>
  <threadedComment ref="B19" dT="2023-06-21T03:20:20.40" personId="{F1B8FE45-3562-4170-868A-320E7B64745F}" id="{47084108-15BD-4AD6-8855-F4335E39BF29}">
    <text>Find out from Ingrid - do we need to align to another accessibility strategy?</text>
  </threadedComment>
  <threadedComment ref="D19" dT="2023-06-21T03:19:43.78" personId="{F1B8FE45-3562-4170-868A-320E7B64745F}" id="{BE9444F0-AC85-403A-87C8-FAF87F162D38}">
    <text>Aligns with VOP</text>
  </threadedComment>
  <threadedComment ref="D56" dT="2023-06-19T05:24:08.19" personId="{168B6D55-C5EC-4AE7-B6CF-04A00B197F14}" id="{24A1EFFF-DF94-4141-9F8A-F40CE9123DE0}">
    <text>Reflects end of process and notification to parties based on go to market finished before Metro Bus EOI going out to market no earlier than 19 July.</text>
  </threadedComment>
  <threadedComment ref="B66" dT="2023-06-19T00:57:52.20" personId="{F1B8FE45-3562-4170-868A-320E7B64745F}" id="{FC767684-3C75-4FCB-82CE-BC0BD11AB993}">
    <text>Comes from VOP</text>
  </threadedComment>
  <threadedComment ref="B67" dT="2023-06-20T05:56:52.52" personId="{F1B8FE45-3562-4170-868A-320E7B64745F}" id="{5FE1613C-B90B-4BAD-820F-A798BE764C10}">
    <text>Service plans</text>
  </threadedComment>
  <threadedComment ref="B73" dT="2023-06-19T01:20:02.02" personId="{F1B8FE45-3562-4170-868A-320E7B64745F}" id="{C18041A4-6526-4FB7-8E2C-228BA9AC3683}">
    <text>Where do these fit with the other service model and plans? Check with Angela</text>
  </threadedComment>
  <threadedComment ref="B75" dT="2023-06-19T01:24:47.22" personId="{F1B8FE45-3562-4170-868A-320E7B64745F}" id="{C65A0AAA-18F4-48CF-87A2-0F6C372B0A3F}">
    <text>Will need to work with other OC FA's</text>
  </threadedComment>
  <threadedComment ref="B78" dT="2023-06-20T23:05:57.16" personId="{F1B8FE45-3562-4170-868A-320E7B64745F}" id="{52F87F92-CE89-4661-BAAA-DF3EB00A2634}">
    <text>AG - Can I get clarity on this milestone please.</text>
  </threadedComment>
  <threadedComment ref="B79" dT="2023-06-20T23:08:41.87" personId="{F1B8FE45-3562-4170-868A-320E7B64745F}" id="{C451364C-CD18-4AE2-BB54-84BC6D7EFD6E}">
    <text>AG - Can I get further information on this milestone. Thanks.</text>
  </threadedComment>
  <threadedComment ref="B83" dT="2023-06-19T01:41:57.84" personId="{F1B8FE45-3562-4170-868A-320E7B64745F}" id="{8ECE7385-D962-4601-AE7C-6D9D3BF85190}">
    <text>What's the difference between this and the plan?</text>
  </threadedComment>
  <threadedComment ref="B83" dT="2023-06-20T23:11:21.02" personId="{F1B8FE45-3562-4170-868A-320E7B64745F}" id="{50AAE4C7-610F-498A-A6F9-C3E5BF6D3ECB}" parentId="{8ECE7385-D962-4601-AE7C-6D9D3BF85190}">
    <text>AG - I dont think we need a model if we have a concept of ops</text>
  </threadedComment>
  <threadedComment ref="B84" dT="2023-06-19T01:44:25.59" personId="{F1B8FE45-3562-4170-868A-320E7B64745F}" id="{DF05EFA4-84E6-404B-8383-2943E884AA34}">
    <text>What does this need to align with? Civil works, overlay, LATMP, SRN</text>
  </threadedComment>
  <threadedComment ref="B88" dT="2023-06-19T01:52:13.46" personId="{F1B8FE45-3562-4170-868A-320E7B64745F}" id="{C4166EA6-E7E6-413C-84A4-BC98894975E3}">
    <text>Already happening as part of VOP1</text>
  </threadedComment>
  <threadedComment ref="B88" dT="2023-06-19T01:52:34.96" personId="{F1B8FE45-3562-4170-868A-320E7B64745F}" id="{CFB21141-1943-4E45-B9A0-783142FF9CD7}" parentId="{C4166EA6-E7E6-413C-84A4-BC98894975E3}">
    <text>Will need to validate with councils</text>
  </threadedComment>
  <threadedComment ref="D88" dT="2023-06-19T01:54:17.98" personId="{F1B8FE45-3562-4170-868A-320E7B64745F}" id="{24E21E31-F51E-4B59-94AB-DA1780698E17}">
    <text>If this is part of VOP 1, can this be done by Dec 23? Dependency on last mile</text>
  </threadedComment>
  <threadedComment ref="B98" dT="2023-06-20T23:12:37.33" personId="{F1B8FE45-3562-4170-868A-320E7B64745F}" id="{6BBE88FA-A9E9-41C2-A18C-DAAB8E3DF392}">
    <text>AG - LATMP strategy is in advance of the market engagement.</text>
  </threadedComment>
  <threadedComment ref="B98" dT="2023-06-21T03:37:34.07" personId="{F1B8FE45-3562-4170-868A-320E7B64745F}" id="{EADA564D-20C8-411C-A7F9-A06C7E3D912A}" parentId="{6BBE88FA-A9E9-41C2-A18C-DAAB8E3DF392}">
    <text>Can we align to GRN?</text>
  </threadedComment>
</ThreadedComments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1.bin"/><Relationship Id="rId4" Type="http://schemas.microsoft.com/office/2017/10/relationships/threadedComment" Target="../threadedComments/threadedComment1.xml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3.xml.rels><?xml version="1.0" encoding="UTF-8" standalone="yes"?>
<Relationships xmlns="http://schemas.openxmlformats.org/package/2006/relationships"><Relationship Id="rId3" Type="http://schemas.microsoft.com/office/2017/10/relationships/threadedComment" Target="../threadedComments/threadedComment2.xml"/><Relationship Id="rId2" Type="http://schemas.openxmlformats.org/officeDocument/2006/relationships/comments" Target="../comments2.xml"/><Relationship Id="rId1" Type="http://schemas.openxmlformats.org/officeDocument/2006/relationships/vmlDrawing" Target="../drawings/vmlDrawing2.vml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comments" Target="../comments3.xml"/><Relationship Id="rId2" Type="http://schemas.openxmlformats.org/officeDocument/2006/relationships/vmlDrawing" Target="../drawings/vmlDrawing3.vml"/><Relationship Id="rId1" Type="http://schemas.openxmlformats.org/officeDocument/2006/relationships/printerSettings" Target="../printerSettings/printerSettings2.bin"/><Relationship Id="rId4" Type="http://schemas.microsoft.com/office/2017/10/relationships/threadedComment" Target="../threadedComments/threadedComment3.xml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C32FEA0-A157-42A6-B407-B2546FAAF120}">
  <dimension ref="A1:AV277"/>
  <sheetViews>
    <sheetView tabSelected="1" topLeftCell="A2" zoomScale="87" zoomScaleNormal="87" workbookViewId="0">
      <pane xSplit="5" ySplit="14" topLeftCell="I56" activePane="bottomRight" state="frozen"/>
      <selection pane="topRight" activeCell="F2" sqref="F2"/>
      <selection pane="bottomLeft" activeCell="A16" sqref="A16"/>
      <selection pane="bottomRight" activeCell="C69" sqref="C69"/>
    </sheetView>
  </sheetViews>
  <sheetFormatPr defaultColWidth="8.7265625" defaultRowHeight="11.5" x14ac:dyDescent="0.25"/>
  <cols>
    <col min="1" max="1" width="7.1796875" style="6" customWidth="1"/>
    <col min="2" max="2" width="61.54296875" style="6" customWidth="1"/>
    <col min="3" max="3" width="12.26953125" style="15" customWidth="1"/>
    <col min="4" max="4" width="13.54296875" style="15" customWidth="1"/>
    <col min="5" max="5" width="12.7265625" style="15" customWidth="1"/>
    <col min="6" max="42" width="5.1796875" style="6" customWidth="1"/>
    <col min="43" max="43" width="1.1796875" style="58" customWidth="1"/>
    <col min="44" max="44" width="78.453125" style="6" customWidth="1"/>
    <col min="45" max="16384" width="8.7265625" style="6"/>
  </cols>
  <sheetData>
    <row r="1" spans="1:47" ht="6.75" customHeight="1" x14ac:dyDescent="0.25"/>
    <row r="2" spans="1:47" s="4" customFormat="1" ht="17.25" customHeight="1" x14ac:dyDescent="0.25">
      <c r="A2" s="34" t="s">
        <v>0</v>
      </c>
      <c r="B2" s="21" t="s">
        <v>1</v>
      </c>
      <c r="C2" s="20" t="s">
        <v>2</v>
      </c>
      <c r="D2" s="20" t="s">
        <v>3</v>
      </c>
      <c r="E2" s="22" t="s">
        <v>4</v>
      </c>
      <c r="F2" s="248">
        <v>2023</v>
      </c>
      <c r="G2" s="248"/>
      <c r="H2" s="248"/>
      <c r="I2" s="248"/>
      <c r="J2" s="248"/>
      <c r="K2" s="248"/>
      <c r="L2" s="248"/>
      <c r="M2" s="246">
        <v>2024</v>
      </c>
      <c r="N2" s="246"/>
      <c r="O2" s="246"/>
      <c r="P2" s="246"/>
      <c r="Q2" s="246"/>
      <c r="R2" s="246"/>
      <c r="S2" s="246"/>
      <c r="T2" s="246"/>
      <c r="U2" s="246"/>
      <c r="V2" s="246"/>
      <c r="W2" s="246"/>
      <c r="X2" s="246"/>
      <c r="Y2" s="245">
        <v>2025</v>
      </c>
      <c r="Z2" s="245"/>
      <c r="AA2" s="245"/>
      <c r="AB2" s="245"/>
      <c r="AC2" s="245"/>
      <c r="AD2" s="245"/>
      <c r="AE2" s="245"/>
      <c r="AF2" s="245"/>
      <c r="AG2" s="245"/>
      <c r="AH2" s="245"/>
      <c r="AI2" s="245"/>
      <c r="AJ2" s="245"/>
      <c r="AK2" s="247">
        <v>2026</v>
      </c>
      <c r="AL2" s="247"/>
      <c r="AM2" s="247"/>
      <c r="AN2" s="247"/>
      <c r="AO2" s="247"/>
      <c r="AP2" s="247"/>
      <c r="AQ2" s="59"/>
      <c r="AR2" s="6"/>
    </row>
    <row r="3" spans="1:47" s="4" customFormat="1" x14ac:dyDescent="0.25">
      <c r="A3" s="1"/>
      <c r="B3" s="2"/>
      <c r="C3" s="1"/>
      <c r="D3" s="1"/>
      <c r="E3" s="3"/>
      <c r="F3" s="16" t="s">
        <v>5</v>
      </c>
      <c r="G3" s="16" t="s">
        <v>5</v>
      </c>
      <c r="H3" s="16" t="s">
        <v>6</v>
      </c>
      <c r="I3" s="16" t="s">
        <v>7</v>
      </c>
      <c r="J3" s="16" t="s">
        <v>8</v>
      </c>
      <c r="K3" s="16" t="s">
        <v>9</v>
      </c>
      <c r="L3" s="16" t="s">
        <v>10</v>
      </c>
      <c r="M3" s="17" t="s">
        <v>5</v>
      </c>
      <c r="N3" s="17" t="s">
        <v>11</v>
      </c>
      <c r="O3" s="17" t="s">
        <v>12</v>
      </c>
      <c r="P3" s="17" t="s">
        <v>6</v>
      </c>
      <c r="Q3" s="17" t="s">
        <v>12</v>
      </c>
      <c r="R3" s="17" t="s">
        <v>5</v>
      </c>
      <c r="S3" s="17" t="s">
        <v>5</v>
      </c>
      <c r="T3" s="17" t="s">
        <v>6</v>
      </c>
      <c r="U3" s="17" t="s">
        <v>7</v>
      </c>
      <c r="V3" s="17" t="s">
        <v>8</v>
      </c>
      <c r="W3" s="17" t="s">
        <v>9</v>
      </c>
      <c r="X3" s="17" t="s">
        <v>10</v>
      </c>
      <c r="Y3" s="16" t="s">
        <v>5</v>
      </c>
      <c r="Z3" s="16" t="s">
        <v>11</v>
      </c>
      <c r="AA3" s="16" t="s">
        <v>12</v>
      </c>
      <c r="AB3" s="16" t="s">
        <v>6</v>
      </c>
      <c r="AC3" s="16" t="s">
        <v>12</v>
      </c>
      <c r="AD3" s="16" t="s">
        <v>5</v>
      </c>
      <c r="AE3" s="16" t="s">
        <v>5</v>
      </c>
      <c r="AF3" s="16" t="s">
        <v>6</v>
      </c>
      <c r="AG3" s="16" t="s">
        <v>7</v>
      </c>
      <c r="AH3" s="16" t="s">
        <v>8</v>
      </c>
      <c r="AI3" s="16" t="s">
        <v>9</v>
      </c>
      <c r="AJ3" s="16" t="s">
        <v>10</v>
      </c>
      <c r="AK3" s="18" t="s">
        <v>5</v>
      </c>
      <c r="AL3" s="18" t="s">
        <v>11</v>
      </c>
      <c r="AM3" s="18" t="s">
        <v>12</v>
      </c>
      <c r="AN3" s="18" t="s">
        <v>6</v>
      </c>
      <c r="AO3" s="18" t="s">
        <v>12</v>
      </c>
      <c r="AP3" s="18" t="s">
        <v>5</v>
      </c>
      <c r="AQ3" s="60"/>
      <c r="AR3" s="99"/>
      <c r="AS3" s="5"/>
      <c r="AT3" s="5"/>
      <c r="AU3" s="5"/>
    </row>
    <row r="4" spans="1:47" s="4" customFormat="1" x14ac:dyDescent="0.25">
      <c r="A4" s="1"/>
      <c r="B4" s="25" t="s">
        <v>13</v>
      </c>
      <c r="C4" s="1"/>
      <c r="D4" s="1"/>
      <c r="E4" s="3"/>
      <c r="F4" s="1"/>
      <c r="G4" s="1"/>
      <c r="H4" s="1"/>
      <c r="I4" s="1"/>
      <c r="J4" s="1"/>
      <c r="K4" s="1"/>
      <c r="L4" s="1"/>
      <c r="M4" s="1"/>
      <c r="N4" s="1"/>
      <c r="O4" s="1"/>
      <c r="P4" s="1"/>
      <c r="Q4" s="1"/>
      <c r="R4" s="1"/>
      <c r="S4" s="1"/>
      <c r="T4" s="1"/>
      <c r="U4" s="1"/>
      <c r="V4" s="1"/>
      <c r="W4" s="1"/>
      <c r="X4" s="1"/>
      <c r="Y4" s="1"/>
      <c r="Z4" s="1"/>
      <c r="AA4" s="1"/>
      <c r="AB4" s="1"/>
      <c r="AC4" s="1"/>
      <c r="AD4" s="1"/>
      <c r="AE4" s="1"/>
      <c r="AF4" s="1"/>
      <c r="AG4" s="1"/>
      <c r="AH4" s="1"/>
      <c r="AI4" s="1"/>
      <c r="AJ4" s="1"/>
      <c r="AK4" s="1"/>
      <c r="AL4" s="1"/>
      <c r="AM4" s="19"/>
      <c r="AN4" s="1"/>
      <c r="AO4" s="1"/>
      <c r="AP4" s="1"/>
      <c r="AQ4" s="59"/>
      <c r="AR4" s="100" t="s">
        <v>13</v>
      </c>
    </row>
    <row r="5" spans="1:47" s="4" customFormat="1" x14ac:dyDescent="0.25">
      <c r="A5" s="1"/>
      <c r="B5" s="23" t="s">
        <v>14</v>
      </c>
      <c r="C5" s="1"/>
      <c r="D5" s="1"/>
      <c r="E5" s="3"/>
      <c r="F5" s="1"/>
      <c r="G5" s="1"/>
      <c r="H5" s="1"/>
      <c r="I5" s="32">
        <v>45170</v>
      </c>
      <c r="J5" s="48" t="s">
        <v>15</v>
      </c>
      <c r="K5" s="1"/>
      <c r="L5" s="1"/>
      <c r="M5" s="1"/>
      <c r="N5" s="1"/>
      <c r="O5" s="1"/>
      <c r="P5" s="1"/>
      <c r="Q5" s="1"/>
      <c r="R5" s="1"/>
      <c r="S5" s="1"/>
      <c r="T5" s="1"/>
      <c r="U5" s="1"/>
      <c r="V5" s="1"/>
      <c r="W5" s="1"/>
      <c r="X5" s="1"/>
      <c r="Y5" s="1"/>
      <c r="Z5" s="1"/>
      <c r="AA5" s="32">
        <v>44986</v>
      </c>
      <c r="AB5" s="48" t="s">
        <v>16</v>
      </c>
      <c r="AC5" s="1"/>
      <c r="AD5" s="48"/>
      <c r="AE5" s="1"/>
      <c r="AF5" s="1"/>
      <c r="AG5" s="1"/>
      <c r="AH5" s="1"/>
      <c r="AI5" s="1"/>
      <c r="AJ5" s="1"/>
      <c r="AK5" s="1"/>
      <c r="AL5" s="1"/>
      <c r="AM5" s="19"/>
      <c r="AN5" s="1"/>
      <c r="AO5" s="1"/>
      <c r="AP5" s="1"/>
      <c r="AQ5" s="59"/>
      <c r="AR5" s="6"/>
    </row>
    <row r="6" spans="1:47" s="4" customFormat="1" x14ac:dyDescent="0.25">
      <c r="A6" s="1"/>
      <c r="B6" s="23" t="s">
        <v>17</v>
      </c>
      <c r="C6" s="1"/>
      <c r="D6" s="1"/>
      <c r="E6" s="3"/>
      <c r="F6" s="1"/>
      <c r="G6" s="1"/>
      <c r="H6" s="1"/>
      <c r="I6" s="1"/>
      <c r="J6" s="1"/>
      <c r="K6" s="1"/>
      <c r="L6" s="1"/>
      <c r="M6" s="1"/>
      <c r="N6" s="1"/>
      <c r="O6" s="1"/>
      <c r="P6" s="1"/>
      <c r="Q6" s="1"/>
      <c r="R6" s="1"/>
      <c r="S6" s="1"/>
      <c r="T6" s="1"/>
      <c r="U6" s="1"/>
      <c r="V6" s="1"/>
      <c r="W6" s="1"/>
      <c r="X6" s="1"/>
      <c r="Y6" s="1"/>
      <c r="Z6" s="1"/>
      <c r="AA6" s="29">
        <v>45007</v>
      </c>
      <c r="AB6" s="48" t="s">
        <v>18</v>
      </c>
      <c r="AC6" s="1"/>
      <c r="AD6" s="48"/>
      <c r="AE6" s="1"/>
      <c r="AF6" s="1"/>
      <c r="AG6" s="1"/>
      <c r="AH6" s="1"/>
      <c r="AI6" s="1"/>
      <c r="AJ6" s="1"/>
      <c r="AK6" s="1"/>
      <c r="AL6" s="1"/>
      <c r="AM6" s="19"/>
      <c r="AN6" s="1"/>
      <c r="AO6" s="1"/>
      <c r="AP6" s="1"/>
      <c r="AQ6" s="59"/>
      <c r="AR6" s="6"/>
    </row>
    <row r="7" spans="1:47" s="4" customFormat="1" x14ac:dyDescent="0.25">
      <c r="A7" s="1"/>
      <c r="B7" s="23" t="s">
        <v>19</v>
      </c>
      <c r="C7" s="1"/>
      <c r="D7" s="1"/>
      <c r="E7" s="3"/>
      <c r="F7" s="30">
        <v>45107</v>
      </c>
      <c r="G7" s="48" t="s">
        <v>20</v>
      </c>
      <c r="H7" s="1"/>
      <c r="I7" s="30">
        <v>45199</v>
      </c>
      <c r="J7" s="48" t="s">
        <v>21</v>
      </c>
      <c r="K7" s="1"/>
      <c r="L7" s="1"/>
      <c r="M7" s="1"/>
      <c r="N7" s="1"/>
      <c r="O7" s="1"/>
      <c r="P7" s="1"/>
      <c r="Q7" s="1"/>
      <c r="R7" s="30">
        <v>45107</v>
      </c>
      <c r="S7" s="48" t="s">
        <v>22</v>
      </c>
      <c r="T7" s="1"/>
      <c r="U7" s="1"/>
      <c r="V7" s="1"/>
      <c r="W7" s="1"/>
      <c r="X7" s="1"/>
      <c r="Y7" s="1"/>
      <c r="Z7" s="1"/>
      <c r="AA7" s="1"/>
      <c r="AB7" s="1"/>
      <c r="AC7" s="1"/>
      <c r="AD7" s="30">
        <v>45107</v>
      </c>
      <c r="AE7" s="48" t="s">
        <v>23</v>
      </c>
      <c r="AF7" s="1"/>
      <c r="AG7" s="1"/>
      <c r="AH7" s="1"/>
      <c r="AI7" s="1"/>
      <c r="AJ7" s="1"/>
      <c r="AK7" s="1"/>
      <c r="AL7" s="1"/>
      <c r="AM7" s="19"/>
      <c r="AN7" s="1"/>
      <c r="AO7" s="1"/>
      <c r="AP7" s="1"/>
      <c r="AQ7" s="59"/>
      <c r="AR7" s="6"/>
    </row>
    <row r="8" spans="1:47" s="4" customFormat="1" x14ac:dyDescent="0.25">
      <c r="A8" s="1"/>
      <c r="B8" s="24" t="s">
        <v>24</v>
      </c>
      <c r="C8" s="1"/>
      <c r="D8" s="1"/>
      <c r="E8" s="3"/>
      <c r="F8" s="1"/>
      <c r="G8" s="1"/>
      <c r="H8" s="1"/>
      <c r="I8" s="1"/>
      <c r="J8" s="29">
        <v>45230</v>
      </c>
      <c r="K8" s="48" t="s">
        <v>25</v>
      </c>
      <c r="L8" s="1"/>
      <c r="M8" s="1"/>
      <c r="N8" s="1"/>
      <c r="O8" s="29">
        <v>45014</v>
      </c>
      <c r="P8" s="48" t="s">
        <v>26</v>
      </c>
      <c r="Q8" s="1"/>
      <c r="R8" s="1"/>
      <c r="S8" s="1"/>
      <c r="T8" s="1"/>
      <c r="U8" s="1"/>
      <c r="V8" s="1"/>
      <c r="W8" s="1"/>
      <c r="X8" s="1"/>
      <c r="Y8" s="1"/>
      <c r="Z8" s="1"/>
      <c r="AA8" s="29">
        <v>45016</v>
      </c>
      <c r="AB8" s="48" t="s">
        <v>27</v>
      </c>
      <c r="AC8" s="1"/>
      <c r="AD8" s="1"/>
      <c r="AE8" s="1"/>
      <c r="AF8" s="1"/>
      <c r="AG8" s="1"/>
      <c r="AH8" s="1"/>
      <c r="AI8" s="1"/>
      <c r="AJ8" s="1"/>
      <c r="AK8" s="1"/>
      <c r="AL8" s="1"/>
      <c r="AM8" s="19"/>
      <c r="AN8" s="1"/>
      <c r="AO8" s="1"/>
      <c r="AP8" s="1"/>
      <c r="AQ8" s="59"/>
      <c r="AR8" s="6"/>
    </row>
    <row r="9" spans="1:47" s="4" customFormat="1" x14ac:dyDescent="0.25">
      <c r="A9" s="1"/>
      <c r="B9" s="23" t="s">
        <v>28</v>
      </c>
      <c r="C9" s="1"/>
      <c r="D9" s="1"/>
      <c r="E9" s="3"/>
      <c r="F9" s="1"/>
      <c r="G9" s="1"/>
      <c r="H9" s="1"/>
      <c r="I9" s="1"/>
      <c r="J9" s="33">
        <v>45230</v>
      </c>
      <c r="K9" s="48" t="s">
        <v>29</v>
      </c>
      <c r="L9" s="1"/>
      <c r="M9" s="1"/>
      <c r="N9" s="1"/>
      <c r="O9" s="1"/>
      <c r="P9" s="1"/>
      <c r="Q9" s="1"/>
      <c r="R9" s="1"/>
      <c r="S9" s="1"/>
      <c r="T9" s="1"/>
      <c r="U9" s="1"/>
      <c r="V9" s="1"/>
      <c r="W9" s="1"/>
      <c r="X9" s="1"/>
      <c r="Y9" s="1"/>
      <c r="Z9" s="1"/>
      <c r="AA9" s="1"/>
      <c r="AB9" s="1"/>
      <c r="AC9" s="1"/>
      <c r="AD9" s="1"/>
      <c r="AE9" s="1"/>
      <c r="AF9" s="1"/>
      <c r="AG9" s="1"/>
      <c r="AH9" s="1"/>
      <c r="AI9" s="1"/>
      <c r="AJ9" s="1"/>
      <c r="AK9" s="1"/>
      <c r="AL9" s="1"/>
      <c r="AM9" s="19"/>
      <c r="AN9" s="1"/>
      <c r="AO9" s="1"/>
      <c r="AP9" s="1"/>
      <c r="AQ9" s="59"/>
      <c r="AR9" s="6"/>
    </row>
    <row r="10" spans="1:47" s="4" customFormat="1" x14ac:dyDescent="0.25">
      <c r="A10" s="1"/>
      <c r="B10" s="23" t="s">
        <v>30</v>
      </c>
      <c r="C10" s="1"/>
      <c r="D10" s="1"/>
      <c r="E10" s="3"/>
      <c r="F10" s="1"/>
      <c r="G10" s="1"/>
      <c r="H10" s="1"/>
      <c r="I10" s="1"/>
      <c r="J10" s="1"/>
      <c r="K10" s="1"/>
      <c r="L10" s="1"/>
      <c r="M10" s="1"/>
      <c r="N10" s="1"/>
      <c r="O10" s="32">
        <v>45016</v>
      </c>
      <c r="P10" s="48" t="s">
        <v>20</v>
      </c>
      <c r="Q10" s="1"/>
      <c r="R10" s="1"/>
      <c r="S10" s="1"/>
      <c r="T10" s="1"/>
      <c r="U10" s="1"/>
      <c r="V10" s="1"/>
      <c r="W10" s="1"/>
      <c r="X10" s="32">
        <v>45291</v>
      </c>
      <c r="Y10" s="48" t="s">
        <v>21</v>
      </c>
      <c r="Z10" s="1"/>
      <c r="AA10" s="1"/>
      <c r="AB10" s="1"/>
      <c r="AC10" s="1"/>
      <c r="AD10" s="1"/>
      <c r="AE10" s="1"/>
      <c r="AF10" s="1"/>
      <c r="AG10" s="32">
        <v>45199</v>
      </c>
      <c r="AH10" s="48" t="s">
        <v>22</v>
      </c>
      <c r="AI10" s="1"/>
      <c r="AJ10" s="1"/>
      <c r="AK10" s="1"/>
      <c r="AL10" s="1"/>
      <c r="AM10" s="19"/>
      <c r="AN10" s="1"/>
      <c r="AO10" s="1"/>
      <c r="AP10" s="1"/>
      <c r="AQ10" s="59"/>
      <c r="AR10" s="6"/>
    </row>
    <row r="11" spans="1:47" s="4" customFormat="1" x14ac:dyDescent="0.25">
      <c r="A11" s="1"/>
      <c r="B11" s="23" t="s">
        <v>31</v>
      </c>
      <c r="C11" s="1"/>
      <c r="D11" s="1"/>
      <c r="E11" s="3"/>
      <c r="F11" s="1"/>
      <c r="G11" s="1"/>
      <c r="H11" s="1"/>
      <c r="I11" s="1"/>
      <c r="J11" s="1"/>
      <c r="K11" s="1"/>
      <c r="L11" s="1"/>
      <c r="M11" s="1"/>
      <c r="N11" s="1"/>
      <c r="O11" s="1"/>
      <c r="P11" s="1"/>
      <c r="Q11" s="1"/>
      <c r="R11" s="1"/>
      <c r="S11" s="1"/>
      <c r="T11" s="1"/>
      <c r="U11" s="1"/>
      <c r="V11" s="1"/>
      <c r="W11" s="31">
        <v>45260</v>
      </c>
      <c r="X11" s="48" t="s">
        <v>32</v>
      </c>
      <c r="Y11" s="1"/>
      <c r="Z11" s="1"/>
      <c r="AA11" s="1"/>
      <c r="AB11" s="1"/>
      <c r="AC11" s="1"/>
      <c r="AD11" s="1"/>
      <c r="AE11" s="1"/>
      <c r="AF11" s="1"/>
      <c r="AG11" s="1"/>
      <c r="AH11" s="1"/>
      <c r="AI11" s="1"/>
      <c r="AJ11" s="1"/>
      <c r="AK11" s="1"/>
      <c r="AL11" s="1"/>
      <c r="AM11" s="19"/>
      <c r="AN11" s="1"/>
      <c r="AO11" s="1"/>
      <c r="AP11" s="1"/>
      <c r="AQ11" s="59"/>
      <c r="AR11" s="6"/>
    </row>
    <row r="12" spans="1:47" s="4" customFormat="1" x14ac:dyDescent="0.25">
      <c r="A12" s="1"/>
      <c r="B12" s="23" t="s">
        <v>33</v>
      </c>
      <c r="C12" s="1"/>
      <c r="D12" s="1"/>
      <c r="E12" s="3"/>
      <c r="F12" s="28" t="s">
        <v>34</v>
      </c>
      <c r="G12" s="27"/>
      <c r="H12" s="27"/>
      <c r="I12" s="27"/>
      <c r="J12" s="27"/>
      <c r="K12" s="27"/>
      <c r="L12" s="27"/>
      <c r="M12" s="1"/>
      <c r="N12" s="1"/>
      <c r="O12" s="28" t="s">
        <v>35</v>
      </c>
      <c r="P12" s="27"/>
      <c r="Q12" s="27"/>
      <c r="R12" s="27"/>
      <c r="S12" s="27"/>
      <c r="T12" s="27"/>
      <c r="U12" s="27"/>
      <c r="V12" s="27"/>
      <c r="W12" s="27"/>
      <c r="X12" s="27"/>
      <c r="Y12" s="1"/>
      <c r="Z12" s="1"/>
      <c r="AA12" s="28" t="s">
        <v>36</v>
      </c>
      <c r="AB12" s="27"/>
      <c r="AC12" s="27"/>
      <c r="AD12" s="27"/>
      <c r="AE12" s="27"/>
      <c r="AF12" s="27"/>
      <c r="AG12" s="27"/>
      <c r="AH12" s="27"/>
      <c r="AI12" s="27"/>
      <c r="AJ12" s="27"/>
      <c r="AK12" s="1"/>
      <c r="AL12" s="1"/>
      <c r="AM12" s="19"/>
      <c r="AN12" s="1"/>
      <c r="AO12" s="1"/>
      <c r="AP12" s="1"/>
      <c r="AQ12" s="59"/>
      <c r="AR12" s="6"/>
    </row>
    <row r="13" spans="1:47" s="4" customFormat="1" x14ac:dyDescent="0.25">
      <c r="A13" s="1"/>
      <c r="B13" s="69" t="s">
        <v>37</v>
      </c>
      <c r="C13" s="1"/>
      <c r="D13" s="1"/>
      <c r="E13" s="3"/>
      <c r="F13" s="1"/>
      <c r="G13" s="1"/>
      <c r="H13" s="1"/>
      <c r="I13" s="1"/>
      <c r="J13" s="1"/>
      <c r="K13" s="1"/>
      <c r="L13" s="1"/>
      <c r="M13" s="1"/>
      <c r="N13" s="1"/>
      <c r="O13" s="1"/>
      <c r="P13" s="1"/>
      <c r="Q13" s="1"/>
      <c r="R13" s="1"/>
      <c r="S13" s="1"/>
      <c r="T13" s="1"/>
      <c r="U13" s="1"/>
      <c r="V13" s="1"/>
      <c r="W13" s="1"/>
      <c r="X13" s="1"/>
      <c r="Y13" s="1"/>
      <c r="Z13" s="1"/>
      <c r="AA13" s="1"/>
      <c r="AB13" s="1"/>
      <c r="AC13" s="1"/>
      <c r="AD13" s="1"/>
      <c r="AE13" s="1"/>
      <c r="AF13" s="1"/>
      <c r="AG13" s="1"/>
      <c r="AH13" s="1"/>
      <c r="AI13" s="1"/>
      <c r="AJ13" s="1"/>
      <c r="AK13" s="1"/>
      <c r="AL13" s="1"/>
      <c r="AM13" s="19"/>
      <c r="AN13" s="1"/>
      <c r="AO13" s="1"/>
      <c r="AP13" s="1"/>
      <c r="AQ13" s="59"/>
      <c r="AR13" s="6"/>
    </row>
    <row r="14" spans="1:47" s="4" customFormat="1" x14ac:dyDescent="0.25">
      <c r="A14" s="1"/>
      <c r="B14" s="23" t="s">
        <v>38</v>
      </c>
      <c r="C14" s="1"/>
      <c r="D14" s="1"/>
      <c r="E14" s="3"/>
      <c r="F14" s="1"/>
      <c r="G14" s="1"/>
      <c r="H14" s="1"/>
      <c r="I14" s="1"/>
      <c r="J14" s="1"/>
      <c r="K14" s="1"/>
      <c r="L14" s="1"/>
      <c r="M14" s="1"/>
      <c r="N14" s="1"/>
      <c r="O14" s="1"/>
      <c r="P14" s="1"/>
      <c r="Q14" s="1"/>
      <c r="R14" s="1"/>
      <c r="S14" s="1"/>
      <c r="T14" s="1"/>
      <c r="U14" s="1"/>
      <c r="V14" s="1"/>
      <c r="W14" s="1"/>
      <c r="X14" s="1"/>
      <c r="Y14" s="1"/>
      <c r="Z14" s="1"/>
      <c r="AA14" s="1"/>
      <c r="AB14" s="1"/>
      <c r="AC14" s="1"/>
      <c r="AD14" s="1"/>
      <c r="AE14" s="1"/>
      <c r="AF14" s="1"/>
      <c r="AG14" s="1"/>
      <c r="AH14" s="1"/>
      <c r="AI14" s="1"/>
      <c r="AJ14" s="1"/>
      <c r="AK14" s="1"/>
      <c r="AL14" s="1"/>
      <c r="AM14" s="19"/>
      <c r="AN14" s="1"/>
      <c r="AO14" s="1"/>
      <c r="AP14" s="1"/>
      <c r="AQ14" s="59"/>
      <c r="AR14" s="6"/>
    </row>
    <row r="15" spans="1:47" s="4" customFormat="1" x14ac:dyDescent="0.25">
      <c r="A15" s="1"/>
      <c r="B15" s="23" t="s">
        <v>39</v>
      </c>
      <c r="C15" s="1"/>
      <c r="D15" s="1"/>
      <c r="E15" s="3"/>
      <c r="F15" s="1"/>
      <c r="G15" s="1"/>
      <c r="H15" s="1"/>
      <c r="I15" s="1"/>
      <c r="J15" s="1"/>
      <c r="K15" s="1"/>
      <c r="L15" s="1"/>
      <c r="M15" s="1"/>
      <c r="N15" s="1"/>
      <c r="O15" s="1"/>
      <c r="P15" s="1"/>
      <c r="Q15" s="1"/>
      <c r="R15" s="1"/>
      <c r="S15" s="1"/>
      <c r="T15" s="1"/>
      <c r="U15" s="1"/>
      <c r="V15" s="1"/>
      <c r="W15" s="1"/>
      <c r="X15" s="1"/>
      <c r="Y15" s="1"/>
      <c r="Z15" s="1"/>
      <c r="AA15" s="1"/>
      <c r="AB15" s="1"/>
      <c r="AC15" s="1"/>
      <c r="AD15" s="1"/>
      <c r="AE15" s="1"/>
      <c r="AF15" s="1"/>
      <c r="AG15" s="1"/>
      <c r="AH15" s="1"/>
      <c r="AI15" s="1"/>
      <c r="AJ15" s="1"/>
      <c r="AK15" s="1"/>
      <c r="AL15" s="1"/>
      <c r="AM15" s="19"/>
      <c r="AN15" s="1"/>
      <c r="AO15" s="1"/>
      <c r="AP15" s="1"/>
      <c r="AQ15" s="59"/>
      <c r="AR15" s="6"/>
    </row>
    <row r="16" spans="1:47" s="4" customFormat="1" x14ac:dyDescent="0.25">
      <c r="A16" s="1"/>
      <c r="B16" s="2"/>
      <c r="C16" s="1"/>
      <c r="D16" s="1"/>
      <c r="E16" s="3"/>
      <c r="F16" s="1"/>
      <c r="G16" s="1"/>
      <c r="H16" s="1"/>
      <c r="I16" s="1"/>
      <c r="J16" s="1"/>
      <c r="K16" s="1"/>
      <c r="L16" s="1"/>
      <c r="M16" s="1"/>
      <c r="N16" s="1"/>
      <c r="O16" s="1"/>
      <c r="P16" s="1"/>
      <c r="Q16" s="1"/>
      <c r="R16" s="1"/>
      <c r="S16" s="1"/>
      <c r="T16" s="1"/>
      <c r="U16" s="1"/>
      <c r="V16" s="1"/>
      <c r="W16" s="1"/>
      <c r="X16" s="1"/>
      <c r="Y16" s="1"/>
      <c r="Z16" s="1"/>
      <c r="AA16" s="1"/>
      <c r="AB16" s="1"/>
      <c r="AC16" s="1"/>
      <c r="AD16" s="1"/>
      <c r="AE16" s="1"/>
      <c r="AF16" s="1"/>
      <c r="AG16" s="1"/>
      <c r="AH16" s="1"/>
      <c r="AI16" s="1"/>
      <c r="AJ16" s="1"/>
      <c r="AK16" s="1"/>
      <c r="AL16" s="1"/>
      <c r="AM16" s="19"/>
      <c r="AN16" s="1"/>
      <c r="AO16" s="1"/>
      <c r="AP16" s="1"/>
      <c r="AQ16" s="59"/>
      <c r="AR16" s="6"/>
    </row>
    <row r="17" spans="1:44" x14ac:dyDescent="0.25">
      <c r="A17" s="1">
        <v>0</v>
      </c>
      <c r="B17" s="25" t="s">
        <v>40</v>
      </c>
      <c r="C17" s="13"/>
      <c r="D17" s="14"/>
      <c r="E17" s="9"/>
      <c r="AM17" s="19"/>
    </row>
    <row r="18" spans="1:44" s="4" customFormat="1" x14ac:dyDescent="0.25">
      <c r="A18" s="1">
        <v>0</v>
      </c>
      <c r="B18" s="2" t="s">
        <v>41</v>
      </c>
      <c r="C18" s="1"/>
      <c r="D18" s="1"/>
      <c r="E18" s="3"/>
      <c r="F18" s="1"/>
      <c r="G18" s="1"/>
      <c r="H18" s="1"/>
      <c r="I18" s="1"/>
      <c r="J18" s="1"/>
      <c r="K18" s="1"/>
      <c r="L18" s="1"/>
      <c r="M18" s="1"/>
      <c r="N18" s="1"/>
      <c r="O18" s="1"/>
      <c r="P18" s="1"/>
      <c r="Q18" s="1"/>
      <c r="R18" s="1"/>
      <c r="S18" s="1"/>
      <c r="T18" s="1"/>
      <c r="U18" s="1"/>
      <c r="V18" s="1"/>
      <c r="W18" s="1"/>
      <c r="X18" s="1"/>
      <c r="Y18" s="1"/>
      <c r="Z18" s="1"/>
      <c r="AA18" s="1"/>
      <c r="AB18" s="1"/>
      <c r="AC18" s="1"/>
      <c r="AD18" s="1"/>
      <c r="AE18" s="1"/>
      <c r="AF18" s="1"/>
      <c r="AG18" s="1"/>
      <c r="AH18" s="1"/>
      <c r="AI18" s="1"/>
      <c r="AJ18" s="1"/>
      <c r="AK18" s="1"/>
      <c r="AL18" s="1"/>
      <c r="AM18" s="19"/>
      <c r="AN18" s="1"/>
      <c r="AO18" s="1"/>
      <c r="AP18" s="1"/>
      <c r="AQ18" s="59"/>
      <c r="AR18" s="6"/>
    </row>
    <row r="19" spans="1:44" s="4" customFormat="1" x14ac:dyDescent="0.25">
      <c r="A19" s="8">
        <v>1</v>
      </c>
      <c r="B19" s="51" t="s">
        <v>42</v>
      </c>
      <c r="C19" s="26">
        <v>45017</v>
      </c>
      <c r="D19" s="26">
        <v>45107</v>
      </c>
      <c r="E19" s="10" t="s">
        <v>43</v>
      </c>
      <c r="F19" s="56"/>
      <c r="G19" s="35">
        <v>45107</v>
      </c>
      <c r="H19" s="1"/>
      <c r="I19" s="1"/>
      <c r="J19" s="1"/>
      <c r="K19" s="1"/>
      <c r="L19" s="1"/>
      <c r="M19" s="1"/>
      <c r="N19" s="1"/>
      <c r="O19" s="1"/>
      <c r="P19" s="1"/>
      <c r="Q19" s="1"/>
      <c r="R19" s="1"/>
      <c r="S19" s="1"/>
      <c r="T19" s="1"/>
      <c r="U19" s="1"/>
      <c r="V19" s="1"/>
      <c r="W19" s="1"/>
      <c r="X19" s="1"/>
      <c r="Y19" s="1"/>
      <c r="Z19" s="1"/>
      <c r="AA19" s="1"/>
      <c r="AB19" s="1"/>
      <c r="AC19" s="1"/>
      <c r="AD19" s="1"/>
      <c r="AE19" s="1"/>
      <c r="AF19" s="1"/>
      <c r="AG19" s="1"/>
      <c r="AH19" s="1"/>
      <c r="AI19" s="1"/>
      <c r="AJ19" s="1"/>
      <c r="AK19" s="1"/>
      <c r="AL19" s="1"/>
      <c r="AM19" s="19"/>
      <c r="AN19" s="1"/>
      <c r="AO19" s="1"/>
      <c r="AP19" s="1"/>
      <c r="AQ19" s="59"/>
      <c r="AR19" s="57" t="s">
        <v>44</v>
      </c>
    </row>
    <row r="20" spans="1:44" s="4" customFormat="1" x14ac:dyDescent="0.25">
      <c r="A20" s="8">
        <v>2</v>
      </c>
      <c r="B20" s="51" t="s">
        <v>45</v>
      </c>
      <c r="C20" s="26">
        <v>45352</v>
      </c>
      <c r="D20" s="26">
        <v>45565</v>
      </c>
      <c r="E20" s="10" t="s">
        <v>46</v>
      </c>
      <c r="F20" s="1"/>
      <c r="G20" s="1"/>
      <c r="H20" s="1"/>
      <c r="I20" s="1"/>
      <c r="J20" s="1"/>
      <c r="K20" s="1"/>
      <c r="L20" s="1"/>
      <c r="M20" s="1"/>
      <c r="N20" s="1"/>
      <c r="O20" s="53"/>
      <c r="P20" s="54"/>
      <c r="Q20" s="54"/>
      <c r="R20" s="54"/>
      <c r="S20" s="54"/>
      <c r="T20" s="54"/>
      <c r="U20" s="55"/>
      <c r="V20" s="35">
        <v>45199</v>
      </c>
      <c r="W20" s="1"/>
      <c r="X20" s="1"/>
      <c r="Y20" s="1"/>
      <c r="Z20" s="1"/>
      <c r="AA20" s="1"/>
      <c r="AB20" s="1"/>
      <c r="AC20" s="1"/>
      <c r="AD20" s="1"/>
      <c r="AE20" s="1"/>
      <c r="AF20" s="1"/>
      <c r="AG20" s="1"/>
      <c r="AH20" s="1"/>
      <c r="AI20" s="1"/>
      <c r="AJ20" s="1"/>
      <c r="AK20" s="1"/>
      <c r="AL20" s="1"/>
      <c r="AM20" s="19"/>
      <c r="AN20" s="1"/>
      <c r="AO20" s="1"/>
      <c r="AP20" s="1"/>
      <c r="AQ20" s="59"/>
      <c r="AR20" s="6"/>
    </row>
    <row r="21" spans="1:44" s="4" customFormat="1" x14ac:dyDescent="0.25">
      <c r="A21" s="8">
        <v>2</v>
      </c>
      <c r="B21" s="51" t="s">
        <v>47</v>
      </c>
      <c r="C21" s="26">
        <v>45598</v>
      </c>
      <c r="D21" s="26">
        <v>45838</v>
      </c>
      <c r="E21" s="10" t="s">
        <v>46</v>
      </c>
      <c r="F21" s="1"/>
      <c r="G21" s="1"/>
      <c r="H21" s="1"/>
      <c r="I21" s="1"/>
      <c r="J21" s="1"/>
      <c r="K21" s="1"/>
      <c r="L21" s="1"/>
      <c r="M21" s="1"/>
      <c r="N21" s="1"/>
      <c r="O21" s="1"/>
      <c r="P21" s="1"/>
      <c r="Q21" s="1"/>
      <c r="R21" s="1"/>
      <c r="S21" s="1"/>
      <c r="T21" s="1"/>
      <c r="U21" s="1"/>
      <c r="V21" s="1"/>
      <c r="W21" s="1"/>
      <c r="X21" s="53"/>
      <c r="Y21" s="54"/>
      <c r="Z21" s="54"/>
      <c r="AA21" s="54"/>
      <c r="AB21" s="54"/>
      <c r="AC21" s="54"/>
      <c r="AD21" s="55"/>
      <c r="AE21" s="35">
        <v>45107</v>
      </c>
      <c r="AF21" s="1"/>
      <c r="AG21" s="1"/>
      <c r="AH21" s="1"/>
      <c r="AI21" s="1"/>
      <c r="AJ21" s="1"/>
      <c r="AK21" s="1"/>
      <c r="AL21" s="1"/>
      <c r="AM21" s="19"/>
      <c r="AN21" s="1"/>
      <c r="AO21" s="1"/>
      <c r="AP21" s="1"/>
      <c r="AQ21" s="59"/>
      <c r="AR21" s="6" t="s">
        <v>48</v>
      </c>
    </row>
    <row r="22" spans="1:44" s="4" customFormat="1" x14ac:dyDescent="0.25">
      <c r="A22" s="8">
        <v>1</v>
      </c>
      <c r="B22" s="51" t="s">
        <v>49</v>
      </c>
      <c r="C22" s="26">
        <v>44941</v>
      </c>
      <c r="D22" s="26">
        <v>45107</v>
      </c>
      <c r="E22" s="10" t="s">
        <v>43</v>
      </c>
      <c r="F22" s="56"/>
      <c r="G22" s="35">
        <v>45107</v>
      </c>
      <c r="H22" s="1"/>
      <c r="I22" s="1"/>
      <c r="J22" s="1"/>
      <c r="K22" s="1"/>
      <c r="L22" s="1"/>
      <c r="M22" s="1"/>
      <c r="N22" s="1"/>
      <c r="O22" s="1"/>
      <c r="P22" s="1"/>
      <c r="Q22" s="1"/>
      <c r="R22" s="1"/>
      <c r="S22" s="1"/>
      <c r="T22" s="1"/>
      <c r="U22" s="1"/>
      <c r="V22" s="1"/>
      <c r="W22" s="1"/>
      <c r="X22" s="1"/>
      <c r="Y22" s="1"/>
      <c r="Z22" s="1"/>
      <c r="AA22" s="1"/>
      <c r="AB22" s="1"/>
      <c r="AC22" s="1"/>
      <c r="AD22" s="1"/>
      <c r="AE22" s="1"/>
      <c r="AF22" s="1"/>
      <c r="AG22" s="1"/>
      <c r="AH22" s="1"/>
      <c r="AI22" s="1"/>
      <c r="AJ22" s="1"/>
      <c r="AK22" s="1"/>
      <c r="AL22" s="1"/>
      <c r="AM22" s="19"/>
      <c r="AN22" s="1"/>
      <c r="AO22" s="1"/>
      <c r="AP22" s="1"/>
      <c r="AQ22" s="59"/>
      <c r="AR22" s="6" t="s">
        <v>50</v>
      </c>
    </row>
    <row r="23" spans="1:44" s="4" customFormat="1" x14ac:dyDescent="0.25">
      <c r="A23" s="8">
        <v>2</v>
      </c>
      <c r="B23" s="51" t="s">
        <v>51</v>
      </c>
      <c r="C23" s="26">
        <v>45383</v>
      </c>
      <c r="D23" s="26">
        <v>45736</v>
      </c>
      <c r="E23" s="10" t="s">
        <v>43</v>
      </c>
      <c r="F23" s="1"/>
      <c r="G23" s="1"/>
      <c r="H23" s="1"/>
      <c r="I23" s="1"/>
      <c r="J23" s="1"/>
      <c r="K23" s="1"/>
      <c r="L23" s="1"/>
      <c r="M23" s="54"/>
      <c r="N23" s="54"/>
      <c r="O23" s="54"/>
      <c r="P23" s="54"/>
      <c r="Q23" s="54"/>
      <c r="R23" s="54"/>
      <c r="S23" s="54"/>
      <c r="T23" s="54"/>
      <c r="U23" s="54"/>
      <c r="V23" s="54"/>
      <c r="W23" s="54"/>
      <c r="X23" s="54"/>
      <c r="Y23" s="54"/>
      <c r="Z23" s="54"/>
      <c r="AA23" s="55"/>
      <c r="AB23" s="35">
        <v>45736</v>
      </c>
      <c r="AC23" s="1"/>
      <c r="AD23" s="1"/>
      <c r="AE23" s="1"/>
      <c r="AF23" s="1"/>
      <c r="AG23" s="1"/>
      <c r="AH23" s="1"/>
      <c r="AI23" s="1"/>
      <c r="AJ23" s="1"/>
      <c r="AK23" s="1"/>
      <c r="AL23" s="1"/>
      <c r="AM23" s="19"/>
      <c r="AN23" s="1"/>
      <c r="AO23" s="1"/>
      <c r="AP23" s="1"/>
      <c r="AQ23" s="59"/>
      <c r="AR23" s="6" t="s">
        <v>50</v>
      </c>
    </row>
    <row r="24" spans="1:44" s="4" customFormat="1" x14ac:dyDescent="0.25">
      <c r="A24" s="8">
        <v>2</v>
      </c>
      <c r="B24" s="51" t="s">
        <v>52</v>
      </c>
      <c r="C24" s="26">
        <v>45052</v>
      </c>
      <c r="D24" s="26">
        <v>45230</v>
      </c>
      <c r="E24" s="10" t="s">
        <v>53</v>
      </c>
      <c r="F24" s="53"/>
      <c r="G24" s="54"/>
      <c r="H24" s="54"/>
      <c r="I24" s="54"/>
      <c r="J24" s="55"/>
      <c r="K24" s="35">
        <v>45230</v>
      </c>
      <c r="L24" s="1"/>
      <c r="M24" s="1"/>
      <c r="N24" s="1"/>
      <c r="O24" s="1"/>
      <c r="P24" s="1" t="s">
        <v>54</v>
      </c>
      <c r="Q24" s="1"/>
      <c r="R24" s="1"/>
      <c r="S24" s="1"/>
      <c r="T24" s="1"/>
      <c r="U24" s="1"/>
      <c r="V24" s="1"/>
      <c r="W24" s="1"/>
      <c r="X24" s="1"/>
      <c r="Y24" s="1"/>
      <c r="Z24" s="1"/>
      <c r="AA24" s="1"/>
      <c r="AB24" s="1"/>
      <c r="AC24" s="1"/>
      <c r="AD24" s="1"/>
      <c r="AE24" s="1"/>
      <c r="AF24" s="1"/>
      <c r="AG24" s="1"/>
      <c r="AH24" s="1"/>
      <c r="AI24" s="1"/>
      <c r="AJ24" s="1"/>
      <c r="AK24" s="1"/>
      <c r="AL24" s="1"/>
      <c r="AM24" s="19"/>
      <c r="AN24" s="1"/>
      <c r="AO24" s="1"/>
      <c r="AP24" s="1"/>
      <c r="AQ24" s="59"/>
      <c r="AR24" s="6" t="s">
        <v>50</v>
      </c>
    </row>
    <row r="25" spans="1:44" s="4" customFormat="1" x14ac:dyDescent="0.25">
      <c r="A25" s="8">
        <v>2</v>
      </c>
      <c r="B25" s="51" t="s">
        <v>55</v>
      </c>
      <c r="C25" s="26">
        <v>45231</v>
      </c>
      <c r="D25" s="26">
        <v>45275</v>
      </c>
      <c r="E25" s="10" t="s">
        <v>53</v>
      </c>
      <c r="F25" s="53"/>
      <c r="G25" s="54"/>
      <c r="H25" s="54"/>
      <c r="I25" s="54"/>
      <c r="J25" s="54"/>
      <c r="K25" s="54"/>
      <c r="L25" s="55"/>
      <c r="M25" s="35">
        <v>45275</v>
      </c>
      <c r="N25" s="1"/>
      <c r="O25" s="1"/>
      <c r="P25" s="1"/>
      <c r="Q25" s="1"/>
      <c r="R25" s="1"/>
      <c r="S25" s="1"/>
      <c r="T25" s="1"/>
      <c r="U25" s="1"/>
      <c r="V25" s="1"/>
      <c r="W25" s="1"/>
      <c r="X25" s="1"/>
      <c r="Y25" s="1"/>
      <c r="Z25" s="1"/>
      <c r="AA25" s="1"/>
      <c r="AB25" s="1"/>
      <c r="AC25" s="1"/>
      <c r="AD25" s="1"/>
      <c r="AE25" s="1"/>
      <c r="AF25" s="1"/>
      <c r="AG25" s="1"/>
      <c r="AH25" s="1"/>
      <c r="AI25" s="1"/>
      <c r="AJ25" s="1"/>
      <c r="AK25" s="1"/>
      <c r="AL25" s="1"/>
      <c r="AM25" s="19"/>
      <c r="AN25" s="1"/>
      <c r="AO25" s="1"/>
      <c r="AP25" s="1"/>
      <c r="AQ25" s="59"/>
      <c r="AR25" s="6" t="s">
        <v>50</v>
      </c>
    </row>
    <row r="26" spans="1:44" s="4" customFormat="1" x14ac:dyDescent="0.25">
      <c r="A26" s="8">
        <v>2</v>
      </c>
      <c r="B26" s="51" t="s">
        <v>56</v>
      </c>
      <c r="C26" s="26">
        <v>45231</v>
      </c>
      <c r="D26" s="26">
        <v>45275</v>
      </c>
      <c r="E26" s="10" t="s">
        <v>53</v>
      </c>
      <c r="F26" s="53"/>
      <c r="G26" s="54"/>
      <c r="H26" s="54"/>
      <c r="I26" s="54"/>
      <c r="J26" s="54"/>
      <c r="K26" s="54"/>
      <c r="L26" s="55"/>
      <c r="M26" s="35">
        <v>45275</v>
      </c>
      <c r="N26" s="1"/>
      <c r="O26" s="1"/>
      <c r="P26" s="1"/>
      <c r="Q26" s="1"/>
      <c r="R26" s="1"/>
      <c r="S26" s="1"/>
      <c r="T26" s="1"/>
      <c r="U26" s="1"/>
      <c r="V26" s="1"/>
      <c r="W26" s="1"/>
      <c r="X26" s="1"/>
      <c r="Y26" s="1"/>
      <c r="Z26" s="1"/>
      <c r="AA26" s="1"/>
      <c r="AB26" s="1"/>
      <c r="AC26" s="1"/>
      <c r="AD26" s="1"/>
      <c r="AE26" s="1"/>
      <c r="AF26" s="1"/>
      <c r="AG26" s="1"/>
      <c r="AH26" s="1"/>
      <c r="AI26" s="1"/>
      <c r="AJ26" s="1"/>
      <c r="AK26" s="1"/>
      <c r="AL26" s="1"/>
      <c r="AM26" s="19"/>
      <c r="AN26" s="1"/>
      <c r="AO26" s="1"/>
      <c r="AP26" s="1"/>
      <c r="AQ26" s="59"/>
      <c r="AR26" s="6" t="s">
        <v>50</v>
      </c>
    </row>
    <row r="27" spans="1:44" s="4" customFormat="1" x14ac:dyDescent="0.25">
      <c r="A27" s="8">
        <v>2</v>
      </c>
      <c r="B27" s="51" t="s">
        <v>57</v>
      </c>
      <c r="C27" s="26">
        <v>45323</v>
      </c>
      <c r="D27" s="26">
        <v>45900</v>
      </c>
      <c r="E27" s="10" t="s">
        <v>53</v>
      </c>
      <c r="F27" s="53"/>
      <c r="G27" s="54"/>
      <c r="H27" s="54"/>
      <c r="I27" s="54"/>
      <c r="J27" s="55"/>
      <c r="K27" s="35"/>
      <c r="L27" s="1"/>
      <c r="M27" s="1"/>
      <c r="N27" s="1"/>
      <c r="O27" s="1"/>
      <c r="P27" s="1"/>
      <c r="Q27" s="1"/>
      <c r="R27" s="1"/>
      <c r="S27" s="1"/>
      <c r="T27" s="1"/>
      <c r="U27" s="1"/>
      <c r="V27" s="1"/>
      <c r="W27" s="1"/>
      <c r="X27" s="1"/>
      <c r="Y27" s="1"/>
      <c r="Z27" s="1"/>
      <c r="AA27" s="1"/>
      <c r="AB27" s="1"/>
      <c r="AC27" s="1"/>
      <c r="AD27" s="1"/>
      <c r="AE27" s="1"/>
      <c r="AF27" s="1"/>
      <c r="AG27" s="1">
        <v>45169</v>
      </c>
      <c r="AH27" s="1"/>
      <c r="AI27" s="1"/>
      <c r="AJ27" s="1"/>
      <c r="AK27" s="1"/>
      <c r="AL27" s="1"/>
      <c r="AM27" s="19"/>
      <c r="AN27" s="1"/>
      <c r="AO27" s="1"/>
      <c r="AP27" s="1"/>
      <c r="AQ27" s="59"/>
      <c r="AR27" s="6" t="s">
        <v>58</v>
      </c>
    </row>
    <row r="28" spans="1:44" s="4" customFormat="1" x14ac:dyDescent="0.25">
      <c r="A28" s="8">
        <v>3</v>
      </c>
      <c r="B28" s="51" t="s">
        <v>59</v>
      </c>
      <c r="C28" s="26">
        <v>45352</v>
      </c>
      <c r="D28" s="26">
        <v>45597</v>
      </c>
      <c r="E28" s="10" t="s">
        <v>46</v>
      </c>
      <c r="F28" s="1"/>
      <c r="G28" s="1"/>
      <c r="H28" s="1"/>
      <c r="I28" s="1"/>
      <c r="J28" s="1"/>
      <c r="K28" s="1"/>
      <c r="L28" s="1"/>
      <c r="M28" s="1"/>
      <c r="N28" s="1"/>
      <c r="O28" s="53"/>
      <c r="P28" s="54"/>
      <c r="Q28" s="54"/>
      <c r="R28" s="54"/>
      <c r="S28" s="54"/>
      <c r="T28" s="54"/>
      <c r="U28" s="54"/>
      <c r="V28" s="54"/>
      <c r="W28" s="55"/>
      <c r="X28" s="35">
        <v>45231</v>
      </c>
      <c r="Y28" s="1"/>
      <c r="Z28" s="1"/>
      <c r="AA28" s="1"/>
      <c r="AB28" s="1"/>
      <c r="AC28" s="1"/>
      <c r="AD28" s="1"/>
      <c r="AE28" s="1"/>
      <c r="AF28" s="1"/>
      <c r="AG28" s="1"/>
      <c r="AH28" s="1"/>
      <c r="AI28" s="1"/>
      <c r="AJ28" s="1"/>
      <c r="AK28" s="1"/>
      <c r="AL28" s="1"/>
      <c r="AM28" s="19"/>
      <c r="AN28" s="1"/>
      <c r="AO28" s="1"/>
      <c r="AP28" s="1"/>
      <c r="AQ28" s="59"/>
      <c r="AR28" s="6" t="s">
        <v>60</v>
      </c>
    </row>
    <row r="29" spans="1:44" s="4" customFormat="1" x14ac:dyDescent="0.25">
      <c r="A29" s="8">
        <v>2</v>
      </c>
      <c r="B29" s="51" t="s">
        <v>61</v>
      </c>
      <c r="C29" s="26">
        <v>45598</v>
      </c>
      <c r="D29" s="26">
        <v>45838</v>
      </c>
      <c r="E29" s="10" t="s">
        <v>46</v>
      </c>
      <c r="F29" s="1"/>
      <c r="G29" s="1"/>
      <c r="H29" s="1"/>
      <c r="I29" s="1"/>
      <c r="J29" s="1"/>
      <c r="K29" s="1"/>
      <c r="L29" s="1"/>
      <c r="M29" s="35"/>
      <c r="N29" s="1"/>
      <c r="O29" s="1"/>
      <c r="P29" s="1"/>
      <c r="Q29" s="1"/>
      <c r="R29" s="1"/>
      <c r="S29" s="1"/>
      <c r="T29" s="1"/>
      <c r="U29" s="1"/>
      <c r="V29" s="1"/>
      <c r="W29" s="1"/>
      <c r="X29" s="53"/>
      <c r="Y29" s="54"/>
      <c r="Z29" s="54"/>
      <c r="AA29" s="54"/>
      <c r="AB29" s="54"/>
      <c r="AC29" s="54"/>
      <c r="AD29" s="55"/>
      <c r="AE29" s="35">
        <v>45107</v>
      </c>
      <c r="AF29" s="1"/>
      <c r="AG29" s="1"/>
      <c r="AH29" s="1"/>
      <c r="AI29" s="1"/>
      <c r="AJ29" s="1"/>
      <c r="AK29" s="1"/>
      <c r="AL29" s="1"/>
      <c r="AM29" s="19"/>
      <c r="AN29" s="1"/>
      <c r="AO29" s="1"/>
      <c r="AP29" s="1"/>
      <c r="AQ29" s="59"/>
      <c r="AR29" s="6" t="s">
        <v>62</v>
      </c>
    </row>
    <row r="30" spans="1:44" s="4" customFormat="1" x14ac:dyDescent="0.25">
      <c r="A30" s="8">
        <v>3</v>
      </c>
      <c r="B30" s="51" t="s">
        <v>63</v>
      </c>
      <c r="C30" s="26">
        <v>45322</v>
      </c>
      <c r="D30" s="26">
        <v>45443</v>
      </c>
      <c r="E30" s="10" t="s">
        <v>43</v>
      </c>
      <c r="F30" s="1"/>
      <c r="G30" s="1"/>
      <c r="H30" s="1"/>
      <c r="I30" s="1"/>
      <c r="J30" s="1"/>
      <c r="K30" s="1"/>
      <c r="L30" s="1"/>
      <c r="M30" s="217"/>
      <c r="N30" s="111"/>
      <c r="O30" s="111"/>
      <c r="P30" s="111"/>
      <c r="Q30" s="111"/>
      <c r="R30" s="35">
        <v>45077</v>
      </c>
      <c r="S30" s="1"/>
      <c r="T30" s="1"/>
      <c r="U30" s="1"/>
      <c r="V30" s="1"/>
      <c r="W30" s="1"/>
      <c r="X30" s="1"/>
      <c r="Y30" s="1"/>
      <c r="Z30" s="1"/>
      <c r="AA30" s="1"/>
      <c r="AB30" s="1"/>
      <c r="AC30" s="1"/>
      <c r="AD30" s="1"/>
      <c r="AE30" s="1"/>
      <c r="AF30" s="1"/>
      <c r="AG30" s="1"/>
      <c r="AH30" s="1"/>
      <c r="AI30" s="1"/>
      <c r="AJ30" s="1"/>
      <c r="AK30" s="1"/>
      <c r="AL30" s="1"/>
      <c r="AM30" s="19"/>
      <c r="AN30" s="1"/>
      <c r="AO30" s="1"/>
      <c r="AP30" s="1"/>
      <c r="AQ30" s="59"/>
      <c r="AR30" s="6" t="s">
        <v>64</v>
      </c>
    </row>
    <row r="31" spans="1:44" s="4" customFormat="1" x14ac:dyDescent="0.25">
      <c r="A31" s="8">
        <v>2</v>
      </c>
      <c r="B31" s="51" t="s">
        <v>65</v>
      </c>
      <c r="C31" s="26">
        <v>45459</v>
      </c>
      <c r="D31" s="26">
        <v>45978</v>
      </c>
      <c r="E31" s="10" t="s">
        <v>43</v>
      </c>
      <c r="F31" s="1"/>
      <c r="G31" s="1"/>
      <c r="H31" s="1"/>
      <c r="I31" s="1"/>
      <c r="J31" s="1"/>
      <c r="K31" s="1"/>
      <c r="L31" s="1"/>
      <c r="M31" s="1"/>
      <c r="N31" s="1"/>
      <c r="O31" s="1"/>
      <c r="P31" s="1"/>
      <c r="Q31" s="1"/>
      <c r="R31" s="66"/>
      <c r="S31" s="54"/>
      <c r="T31" s="54"/>
      <c r="U31" s="54"/>
      <c r="V31" s="54"/>
      <c r="W31" s="54"/>
      <c r="X31" s="54"/>
      <c r="Y31" s="54"/>
      <c r="Z31" s="54"/>
      <c r="AA31" s="54"/>
      <c r="AB31" s="54"/>
      <c r="AC31" s="54"/>
      <c r="AD31" s="54"/>
      <c r="AE31" s="54"/>
      <c r="AF31" s="54"/>
      <c r="AG31" s="54"/>
      <c r="AH31" s="54"/>
      <c r="AI31" s="55"/>
      <c r="AJ31" s="35">
        <v>45247</v>
      </c>
      <c r="AK31" s="1"/>
      <c r="AL31" s="1"/>
      <c r="AM31" s="19"/>
      <c r="AN31" s="1"/>
      <c r="AO31" s="1"/>
      <c r="AP31" s="1"/>
      <c r="AQ31" s="59"/>
      <c r="AR31" s="6" t="s">
        <v>66</v>
      </c>
    </row>
    <row r="32" spans="1:44" s="4" customFormat="1" x14ac:dyDescent="0.25">
      <c r="A32" s="8">
        <v>3</v>
      </c>
      <c r="B32" s="51" t="s">
        <v>67</v>
      </c>
      <c r="C32" s="26">
        <v>45352</v>
      </c>
      <c r="D32" s="26">
        <v>45597</v>
      </c>
      <c r="E32" s="10" t="s">
        <v>68</v>
      </c>
      <c r="F32" s="1"/>
      <c r="G32" s="1"/>
      <c r="H32" s="1"/>
      <c r="I32" s="1"/>
      <c r="J32" s="1"/>
      <c r="K32" s="1"/>
      <c r="L32" s="1"/>
      <c r="M32" s="1"/>
      <c r="N32" s="1"/>
      <c r="O32" s="53"/>
      <c r="P32" s="54"/>
      <c r="Q32" s="54"/>
      <c r="R32" s="54"/>
      <c r="S32" s="54"/>
      <c r="T32" s="54"/>
      <c r="U32" s="54"/>
      <c r="V32" s="54"/>
      <c r="W32" s="55"/>
      <c r="X32" s="35">
        <v>45231</v>
      </c>
      <c r="Y32" s="1"/>
      <c r="Z32" s="1"/>
      <c r="AA32" s="1"/>
      <c r="AB32" s="1"/>
      <c r="AC32" s="1"/>
      <c r="AD32" s="1"/>
      <c r="AE32" s="1"/>
      <c r="AF32" s="1"/>
      <c r="AG32" s="1"/>
      <c r="AH32" s="1"/>
      <c r="AI32" s="1"/>
      <c r="AJ32" s="1"/>
      <c r="AK32" s="1"/>
      <c r="AL32" s="1"/>
      <c r="AM32" s="19"/>
      <c r="AN32" s="1"/>
      <c r="AO32" s="1"/>
      <c r="AP32" s="1"/>
      <c r="AQ32" s="59"/>
      <c r="AR32" s="6"/>
    </row>
    <row r="33" spans="1:44" s="4" customFormat="1" x14ac:dyDescent="0.25">
      <c r="A33" s="8">
        <v>2</v>
      </c>
      <c r="B33" s="51" t="s">
        <v>69</v>
      </c>
      <c r="C33" s="26">
        <v>45598</v>
      </c>
      <c r="D33" s="26">
        <v>45838</v>
      </c>
      <c r="E33" s="10" t="s">
        <v>68</v>
      </c>
      <c r="F33" s="1"/>
      <c r="G33" s="1"/>
      <c r="H33" s="1"/>
      <c r="I33" s="1"/>
      <c r="J33" s="1"/>
      <c r="K33" s="1"/>
      <c r="L33" s="1"/>
      <c r="M33" s="1"/>
      <c r="N33" s="1"/>
      <c r="O33" s="1"/>
      <c r="P33" s="1"/>
      <c r="Q33" s="1"/>
      <c r="R33" s="1"/>
      <c r="S33" s="1"/>
      <c r="T33" s="1"/>
      <c r="U33" s="1"/>
      <c r="V33" s="1"/>
      <c r="W33" s="1"/>
      <c r="X33" s="53"/>
      <c r="Y33" s="54"/>
      <c r="Z33" s="54"/>
      <c r="AA33" s="54"/>
      <c r="AB33" s="54"/>
      <c r="AC33" s="54"/>
      <c r="AD33" s="55"/>
      <c r="AE33" s="35">
        <v>45107</v>
      </c>
      <c r="AF33" s="1"/>
      <c r="AG33" s="1"/>
      <c r="AH33" s="1"/>
      <c r="AI33" s="1"/>
      <c r="AJ33" s="1"/>
      <c r="AK33" s="1"/>
      <c r="AL33" s="1"/>
      <c r="AM33" s="19"/>
      <c r="AN33" s="1"/>
      <c r="AO33" s="1"/>
      <c r="AP33" s="1"/>
      <c r="AQ33" s="59"/>
      <c r="AR33" s="6"/>
    </row>
    <row r="34" spans="1:44" s="65" customFormat="1" x14ac:dyDescent="0.25">
      <c r="A34" s="8">
        <v>2</v>
      </c>
      <c r="B34" s="51" t="s">
        <v>70</v>
      </c>
      <c r="C34" s="26">
        <v>44986</v>
      </c>
      <c r="D34" s="26">
        <v>45473</v>
      </c>
      <c r="E34" s="10" t="s">
        <v>68</v>
      </c>
      <c r="F34" s="138"/>
      <c r="G34" s="139"/>
      <c r="H34" s="139"/>
      <c r="I34" s="139"/>
      <c r="J34" s="139"/>
      <c r="K34" s="139"/>
      <c r="L34" s="68"/>
      <c r="M34" s="68"/>
      <c r="N34" s="68"/>
      <c r="O34" s="68"/>
      <c r="P34" s="68"/>
      <c r="Q34" s="68"/>
      <c r="R34" s="55"/>
      <c r="S34" s="35">
        <v>45107</v>
      </c>
      <c r="T34" s="1"/>
      <c r="U34" s="1"/>
      <c r="V34" s="1"/>
      <c r="W34" s="1"/>
      <c r="X34" s="1"/>
      <c r="Y34" s="1"/>
      <c r="Z34" s="1"/>
      <c r="AA34" s="1"/>
      <c r="AB34" s="1"/>
      <c r="AC34" s="1"/>
      <c r="AD34" s="1"/>
      <c r="AE34" s="1"/>
      <c r="AF34" s="1"/>
      <c r="AG34" s="1"/>
      <c r="AH34" s="1"/>
      <c r="AI34" s="1"/>
      <c r="AJ34" s="1"/>
      <c r="AK34" s="1"/>
      <c r="AL34" s="63"/>
      <c r="AM34" s="19"/>
      <c r="AN34" s="63"/>
      <c r="AO34" s="63"/>
      <c r="AP34" s="63"/>
      <c r="AQ34" s="64"/>
      <c r="AR34" s="101"/>
    </row>
    <row r="35" spans="1:44" s="65" customFormat="1" x14ac:dyDescent="0.25">
      <c r="A35" s="8">
        <v>2</v>
      </c>
      <c r="B35" s="51" t="s">
        <v>71</v>
      </c>
      <c r="C35" s="26">
        <v>45017</v>
      </c>
      <c r="D35" s="240">
        <v>45199</v>
      </c>
      <c r="E35" s="10" t="s">
        <v>43</v>
      </c>
      <c r="F35" s="124"/>
      <c r="G35" s="125"/>
      <c r="H35" s="125"/>
      <c r="I35" s="125"/>
      <c r="J35" s="125"/>
      <c r="K35" s="127"/>
      <c r="L35" s="35">
        <v>45260</v>
      </c>
      <c r="M35" s="1"/>
      <c r="N35" s="1"/>
      <c r="O35" s="1"/>
      <c r="P35" s="1"/>
      <c r="Q35" s="1"/>
      <c r="R35" s="1"/>
      <c r="S35" s="35"/>
      <c r="T35" s="1"/>
      <c r="U35" s="1"/>
      <c r="V35" s="1"/>
      <c r="W35" s="1"/>
      <c r="X35" s="1"/>
      <c r="Y35" s="1"/>
      <c r="Z35" s="1"/>
      <c r="AA35" s="1"/>
      <c r="AB35" s="1"/>
      <c r="AC35" s="1"/>
      <c r="AD35" s="1"/>
      <c r="AE35" s="1"/>
      <c r="AF35" s="1"/>
      <c r="AG35" s="1"/>
      <c r="AH35" s="1"/>
      <c r="AI35" s="1"/>
      <c r="AJ35" s="1"/>
      <c r="AK35" s="1"/>
      <c r="AL35" s="63"/>
      <c r="AM35" s="19"/>
      <c r="AN35" s="63"/>
      <c r="AO35" s="63"/>
      <c r="AP35" s="63"/>
      <c r="AQ35" s="64"/>
      <c r="AR35" s="6" t="s">
        <v>72</v>
      </c>
    </row>
    <row r="36" spans="1:44" s="65" customFormat="1" x14ac:dyDescent="0.25">
      <c r="A36" s="8">
        <v>2</v>
      </c>
      <c r="B36" s="51" t="s">
        <v>73</v>
      </c>
      <c r="C36" s="26">
        <v>45103</v>
      </c>
      <c r="D36" s="26">
        <v>45275</v>
      </c>
      <c r="E36" s="10" t="s">
        <v>43</v>
      </c>
      <c r="F36" s="67"/>
      <c r="G36" s="68"/>
      <c r="H36" s="68"/>
      <c r="I36" s="68"/>
      <c r="J36" s="68"/>
      <c r="K36" s="68"/>
      <c r="L36" s="140"/>
      <c r="M36" s="35">
        <v>45275</v>
      </c>
      <c r="N36" s="1"/>
      <c r="O36" s="1"/>
      <c r="P36" s="1"/>
      <c r="Q36" s="1"/>
      <c r="R36" s="1"/>
      <c r="S36" s="35"/>
      <c r="T36" s="1"/>
      <c r="U36" s="1"/>
      <c r="V36" s="1"/>
      <c r="W36" s="1"/>
      <c r="X36" s="1"/>
      <c r="Y36" s="1"/>
      <c r="Z36" s="1"/>
      <c r="AA36" s="1"/>
      <c r="AB36" s="1"/>
      <c r="AC36" s="1"/>
      <c r="AD36" s="1"/>
      <c r="AE36" s="1"/>
      <c r="AF36" s="1"/>
      <c r="AG36" s="1"/>
      <c r="AH36" s="1"/>
      <c r="AI36" s="1"/>
      <c r="AJ36" s="1"/>
      <c r="AK36" s="1"/>
      <c r="AL36" s="63"/>
      <c r="AM36" s="19"/>
      <c r="AN36" s="63"/>
      <c r="AO36" s="63"/>
      <c r="AP36" s="63"/>
      <c r="AQ36" s="64"/>
      <c r="AR36" s="6"/>
    </row>
    <row r="37" spans="1:44" s="4" customFormat="1" ht="12.5" x14ac:dyDescent="0.25">
      <c r="A37" s="8">
        <v>0</v>
      </c>
      <c r="B37" s="2" t="s">
        <v>74</v>
      </c>
      <c r="C37" s="50"/>
      <c r="D37" s="50"/>
      <c r="E37" s="10"/>
      <c r="F37" s="1"/>
      <c r="G37" s="1"/>
      <c r="H37" s="1"/>
      <c r="I37" s="1"/>
      <c r="J37" s="1"/>
      <c r="K37" s="1"/>
      <c r="L37" s="1"/>
      <c r="M37" s="1"/>
      <c r="N37" s="1"/>
      <c r="O37" s="1"/>
      <c r="P37" s="1"/>
      <c r="Q37" s="1"/>
      <c r="R37" s="1"/>
      <c r="S37" s="1"/>
      <c r="T37" s="1"/>
      <c r="U37" s="1"/>
      <c r="V37" s="1"/>
      <c r="W37" s="1"/>
      <c r="X37" s="1"/>
      <c r="Y37" s="1"/>
      <c r="Z37" s="1"/>
      <c r="AA37" s="1"/>
      <c r="AB37" s="1"/>
      <c r="AC37" s="1"/>
      <c r="AD37" s="1"/>
      <c r="AE37" s="1"/>
      <c r="AF37" s="1"/>
      <c r="AG37" s="1"/>
      <c r="AH37" s="1"/>
      <c r="AI37" s="1"/>
      <c r="AJ37" s="1"/>
      <c r="AK37" s="1"/>
      <c r="AL37" s="1"/>
      <c r="AM37" s="19"/>
      <c r="AN37" s="1"/>
      <c r="AO37" s="1"/>
      <c r="AP37" s="1"/>
      <c r="AQ37" s="59"/>
      <c r="AR37" s="6"/>
    </row>
    <row r="38" spans="1:44" s="4" customFormat="1" x14ac:dyDescent="0.25">
      <c r="A38" s="8">
        <v>2</v>
      </c>
      <c r="B38" s="51" t="s">
        <v>75</v>
      </c>
      <c r="C38" s="26">
        <v>45412</v>
      </c>
      <c r="D38" s="26">
        <v>45412</v>
      </c>
      <c r="E38" s="10" t="s">
        <v>46</v>
      </c>
      <c r="F38" s="1"/>
      <c r="G38" s="1"/>
      <c r="H38" s="1"/>
      <c r="I38" s="1"/>
      <c r="J38" s="1"/>
      <c r="K38" s="1"/>
      <c r="L38" s="1"/>
      <c r="M38" s="1"/>
      <c r="N38" s="1"/>
      <c r="O38" s="1"/>
      <c r="P38" s="52"/>
      <c r="Q38" s="35">
        <v>45046</v>
      </c>
      <c r="R38" s="1"/>
      <c r="S38" s="1"/>
      <c r="T38" s="1"/>
      <c r="U38" s="1"/>
      <c r="V38" s="1"/>
      <c r="W38" s="1"/>
      <c r="X38" s="1"/>
      <c r="Y38" s="1"/>
      <c r="Z38" s="1"/>
      <c r="AA38" s="1"/>
      <c r="AB38" s="1"/>
      <c r="AC38" s="1"/>
      <c r="AD38" s="1"/>
      <c r="AE38" s="1"/>
      <c r="AF38" s="1"/>
      <c r="AG38" s="1"/>
      <c r="AH38" s="1"/>
      <c r="AI38" s="1"/>
      <c r="AJ38" s="1"/>
      <c r="AK38" s="1"/>
      <c r="AL38" s="1"/>
      <c r="AM38" s="19"/>
      <c r="AN38" s="1"/>
      <c r="AO38" s="1"/>
      <c r="AP38" s="1"/>
      <c r="AQ38" s="59"/>
      <c r="AR38" s="6"/>
    </row>
    <row r="39" spans="1:44" s="4" customFormat="1" x14ac:dyDescent="0.25">
      <c r="A39" s="8">
        <v>2</v>
      </c>
      <c r="B39" s="51" t="s">
        <v>75</v>
      </c>
      <c r="C39" s="26">
        <v>45777</v>
      </c>
      <c r="D39" s="26">
        <v>45777</v>
      </c>
      <c r="E39" s="10" t="s">
        <v>46</v>
      </c>
      <c r="F39" s="1"/>
      <c r="G39" s="1"/>
      <c r="H39" s="1"/>
      <c r="I39" s="1"/>
      <c r="J39" s="1"/>
      <c r="K39" s="1"/>
      <c r="L39" s="1"/>
      <c r="M39" s="1"/>
      <c r="N39" s="1"/>
      <c r="O39" s="1"/>
      <c r="P39" s="1"/>
      <c r="Q39" s="1"/>
      <c r="R39" s="1"/>
      <c r="S39" s="1"/>
      <c r="T39" s="1"/>
      <c r="U39" s="1"/>
      <c r="V39" s="1"/>
      <c r="W39" s="1"/>
      <c r="X39" s="1"/>
      <c r="Y39" s="1"/>
      <c r="Z39" s="1"/>
      <c r="AA39" s="1"/>
      <c r="AB39" s="56"/>
      <c r="AC39" s="35">
        <v>45046</v>
      </c>
      <c r="AD39" s="1"/>
      <c r="AE39" s="1"/>
      <c r="AF39" s="1"/>
      <c r="AG39" s="1"/>
      <c r="AH39" s="1"/>
      <c r="AI39" s="1"/>
      <c r="AJ39" s="1"/>
      <c r="AK39" s="1"/>
      <c r="AL39" s="1"/>
      <c r="AM39" s="19"/>
      <c r="AN39" s="1"/>
      <c r="AO39" s="1"/>
      <c r="AP39" s="1"/>
      <c r="AQ39" s="59"/>
      <c r="AR39" s="6"/>
    </row>
    <row r="40" spans="1:44" s="4" customFormat="1" x14ac:dyDescent="0.25">
      <c r="A40" s="8">
        <v>2</v>
      </c>
      <c r="B40" s="51" t="s">
        <v>76</v>
      </c>
      <c r="C40" s="26">
        <v>45230</v>
      </c>
      <c r="D40" s="26">
        <v>45230</v>
      </c>
      <c r="E40" s="10" t="s">
        <v>46</v>
      </c>
      <c r="F40" s="1"/>
      <c r="G40" s="1"/>
      <c r="H40" s="1"/>
      <c r="I40" s="1"/>
      <c r="J40" s="142"/>
      <c r="K40" s="35">
        <v>45230</v>
      </c>
      <c r="L40" s="1"/>
      <c r="M40" s="1"/>
      <c r="N40" s="1"/>
      <c r="O40" s="1"/>
      <c r="P40" s="1"/>
      <c r="Q40" s="1"/>
      <c r="R40" s="1"/>
      <c r="S40" s="1"/>
      <c r="T40" s="1"/>
      <c r="U40" s="1"/>
      <c r="V40" s="1"/>
      <c r="W40" s="1"/>
      <c r="X40" s="1"/>
      <c r="Y40" s="1"/>
      <c r="Z40" s="1"/>
      <c r="AA40" s="1"/>
      <c r="AB40" s="1"/>
      <c r="AC40" s="35"/>
      <c r="AD40" s="1"/>
      <c r="AE40" s="1"/>
      <c r="AF40" s="1"/>
      <c r="AG40" s="1"/>
      <c r="AH40" s="1"/>
      <c r="AI40" s="1"/>
      <c r="AJ40" s="1"/>
      <c r="AK40" s="1"/>
      <c r="AL40" s="1"/>
      <c r="AM40" s="19"/>
      <c r="AN40" s="1"/>
      <c r="AO40" s="1"/>
      <c r="AP40" s="1"/>
      <c r="AQ40" s="59"/>
      <c r="AR40" s="6"/>
    </row>
    <row r="41" spans="1:44" s="4" customFormat="1" x14ac:dyDescent="0.25">
      <c r="A41" s="8">
        <v>2</v>
      </c>
      <c r="B41" s="51" t="s">
        <v>77</v>
      </c>
      <c r="C41" s="26">
        <v>45230</v>
      </c>
      <c r="D41" s="26">
        <v>45230</v>
      </c>
      <c r="E41" s="10" t="s">
        <v>46</v>
      </c>
      <c r="F41" s="1"/>
      <c r="G41" s="1"/>
      <c r="H41" s="1"/>
      <c r="I41" s="1"/>
      <c r="J41" s="142"/>
      <c r="K41" s="35">
        <v>45230</v>
      </c>
      <c r="L41" s="1"/>
      <c r="M41" s="1"/>
      <c r="N41" s="1"/>
      <c r="O41" s="1"/>
      <c r="P41" s="1"/>
      <c r="Q41" s="1"/>
      <c r="R41" s="1"/>
      <c r="S41" s="1"/>
      <c r="T41" s="1"/>
      <c r="U41" s="1"/>
      <c r="V41" s="1"/>
      <c r="W41" s="1"/>
      <c r="X41" s="1"/>
      <c r="Y41" s="1"/>
      <c r="Z41" s="1"/>
      <c r="AA41" s="1"/>
      <c r="AB41" s="1"/>
      <c r="AC41" s="35"/>
      <c r="AD41" s="1"/>
      <c r="AE41" s="1"/>
      <c r="AF41" s="1"/>
      <c r="AG41" s="1"/>
      <c r="AH41" s="1"/>
      <c r="AI41" s="1"/>
      <c r="AJ41" s="1"/>
      <c r="AK41" s="1"/>
      <c r="AL41" s="1"/>
      <c r="AM41" s="19"/>
      <c r="AN41" s="1"/>
      <c r="AO41" s="1"/>
      <c r="AP41" s="1"/>
      <c r="AQ41" s="59"/>
      <c r="AR41" s="6"/>
    </row>
    <row r="42" spans="1:44" s="4" customFormat="1" x14ac:dyDescent="0.25">
      <c r="A42" s="8">
        <v>2</v>
      </c>
      <c r="B42" s="51" t="s">
        <v>78</v>
      </c>
      <c r="C42" s="26">
        <v>45230</v>
      </c>
      <c r="D42" s="26">
        <v>45230</v>
      </c>
      <c r="E42" s="237" t="s">
        <v>53</v>
      </c>
      <c r="F42" s="1"/>
      <c r="G42" s="1"/>
      <c r="H42" s="1"/>
      <c r="I42" s="1"/>
      <c r="J42" s="142"/>
      <c r="K42" s="35">
        <v>45230</v>
      </c>
      <c r="L42" s="1"/>
      <c r="M42" s="1"/>
      <c r="N42" s="1"/>
      <c r="O42" s="1"/>
      <c r="P42" s="1"/>
      <c r="Q42" s="1"/>
      <c r="R42" s="1"/>
      <c r="S42" s="1"/>
      <c r="T42" s="1"/>
      <c r="U42" s="1"/>
      <c r="V42" s="1"/>
      <c r="W42" s="1"/>
      <c r="X42" s="1"/>
      <c r="Y42" s="1"/>
      <c r="Z42" s="1"/>
      <c r="AA42" s="1"/>
      <c r="AB42" s="1"/>
      <c r="AC42" s="35"/>
      <c r="AD42" s="1"/>
      <c r="AE42" s="1"/>
      <c r="AF42" s="1"/>
      <c r="AG42" s="1"/>
      <c r="AH42" s="1"/>
      <c r="AI42" s="1"/>
      <c r="AJ42" s="1"/>
      <c r="AK42" s="1"/>
      <c r="AL42" s="1"/>
      <c r="AM42" s="19"/>
      <c r="AN42" s="1"/>
      <c r="AO42" s="1"/>
      <c r="AP42" s="1"/>
      <c r="AQ42" s="59"/>
      <c r="AR42" s="6"/>
    </row>
    <row r="43" spans="1:44" s="4" customFormat="1" x14ac:dyDescent="0.25">
      <c r="A43" s="8">
        <v>2</v>
      </c>
      <c r="B43" s="51" t="s">
        <v>79</v>
      </c>
      <c r="C43" s="26">
        <v>45230</v>
      </c>
      <c r="D43" s="26">
        <v>45230</v>
      </c>
      <c r="E43" s="10" t="s">
        <v>53</v>
      </c>
      <c r="F43" s="1"/>
      <c r="G43" s="1"/>
      <c r="H43" s="1"/>
      <c r="I43" s="1"/>
      <c r="J43" s="142"/>
      <c r="K43" s="35">
        <v>45230</v>
      </c>
      <c r="L43" s="1"/>
      <c r="M43" s="1"/>
      <c r="N43" s="1"/>
      <c r="O43" s="1"/>
      <c r="P43" s="1"/>
      <c r="Q43" s="1"/>
      <c r="R43" s="1"/>
      <c r="S43" s="1"/>
      <c r="T43" s="1"/>
      <c r="U43" s="1"/>
      <c r="V43" s="1"/>
      <c r="W43" s="1"/>
      <c r="X43" s="1"/>
      <c r="Y43" s="1"/>
      <c r="Z43" s="1"/>
      <c r="AA43" s="1"/>
      <c r="AB43" s="1"/>
      <c r="AC43" s="35"/>
      <c r="AD43" s="1"/>
      <c r="AE43" s="1"/>
      <c r="AF43" s="1"/>
      <c r="AG43" s="1"/>
      <c r="AH43" s="1"/>
      <c r="AI43" s="1"/>
      <c r="AJ43" s="1"/>
      <c r="AK43" s="1"/>
      <c r="AL43" s="1"/>
      <c r="AM43" s="19"/>
      <c r="AN43" s="1"/>
      <c r="AO43" s="1"/>
      <c r="AP43" s="1"/>
      <c r="AQ43" s="59"/>
      <c r="AR43" s="6"/>
    </row>
    <row r="44" spans="1:44" s="4" customFormat="1" x14ac:dyDescent="0.25">
      <c r="A44" s="8">
        <v>2</v>
      </c>
      <c r="B44" s="51" t="s">
        <v>80</v>
      </c>
      <c r="C44" s="26">
        <v>45230</v>
      </c>
      <c r="D44" s="236">
        <v>45230</v>
      </c>
      <c r="E44" s="10" t="s">
        <v>53</v>
      </c>
      <c r="F44" s="1"/>
      <c r="G44" s="1"/>
      <c r="H44" s="1"/>
      <c r="I44" s="1"/>
      <c r="J44" s="142"/>
      <c r="K44" s="35">
        <v>45230</v>
      </c>
      <c r="L44" s="1"/>
      <c r="M44" s="1"/>
      <c r="N44" s="1"/>
      <c r="O44" s="1"/>
      <c r="P44" s="1"/>
      <c r="Q44" s="1"/>
      <c r="R44" s="1"/>
      <c r="S44" s="1"/>
      <c r="T44" s="1"/>
      <c r="U44" s="1"/>
      <c r="V44" s="1"/>
      <c r="W44" s="1"/>
      <c r="X44" s="1"/>
      <c r="Y44" s="1"/>
      <c r="Z44" s="1"/>
      <c r="AA44" s="1"/>
      <c r="AB44" s="1"/>
      <c r="AC44" s="35"/>
      <c r="AD44" s="1"/>
      <c r="AE44" s="1"/>
      <c r="AF44" s="1"/>
      <c r="AG44" s="1"/>
      <c r="AH44" s="1"/>
      <c r="AI44" s="1"/>
      <c r="AJ44" s="1"/>
      <c r="AK44" s="1"/>
      <c r="AL44" s="1"/>
      <c r="AM44" s="19"/>
      <c r="AN44" s="1"/>
      <c r="AO44" s="1"/>
      <c r="AP44" s="1"/>
      <c r="AQ44" s="59"/>
      <c r="AR44" s="6"/>
    </row>
    <row r="45" spans="1:44" s="4" customFormat="1" x14ac:dyDescent="0.25">
      <c r="A45" s="8">
        <v>2</v>
      </c>
      <c r="B45" s="51" t="s">
        <v>81</v>
      </c>
      <c r="C45" s="26">
        <v>45230</v>
      </c>
      <c r="D45" s="26">
        <v>45230</v>
      </c>
      <c r="E45" s="10" t="s">
        <v>53</v>
      </c>
      <c r="F45" s="1"/>
      <c r="G45" s="1"/>
      <c r="H45" s="1"/>
      <c r="I45" s="1"/>
      <c r="J45" s="142"/>
      <c r="K45" s="35">
        <v>45230</v>
      </c>
      <c r="L45" s="1"/>
      <c r="M45" s="1"/>
      <c r="N45" s="1"/>
      <c r="O45" s="1"/>
      <c r="P45" s="1"/>
      <c r="Q45" s="1"/>
      <c r="R45" s="1"/>
      <c r="S45" s="1"/>
      <c r="T45" s="1"/>
      <c r="U45" s="1"/>
      <c r="V45" s="1"/>
      <c r="W45" s="1"/>
      <c r="X45" s="1"/>
      <c r="Y45" s="1"/>
      <c r="Z45" s="1"/>
      <c r="AA45" s="1"/>
      <c r="AB45" s="1"/>
      <c r="AC45" s="35"/>
      <c r="AD45" s="1"/>
      <c r="AE45" s="1"/>
      <c r="AF45" s="1"/>
      <c r="AG45" s="1"/>
      <c r="AH45" s="1"/>
      <c r="AI45" s="1"/>
      <c r="AJ45" s="1"/>
      <c r="AK45" s="1"/>
      <c r="AL45" s="1"/>
      <c r="AM45" s="19"/>
      <c r="AN45" s="1"/>
      <c r="AO45" s="1"/>
      <c r="AP45" s="1"/>
      <c r="AQ45" s="59"/>
      <c r="AR45" s="6"/>
    </row>
    <row r="46" spans="1:44" s="4" customFormat="1" x14ac:dyDescent="0.25">
      <c r="A46" s="8">
        <v>2</v>
      </c>
      <c r="B46" s="51" t="s">
        <v>82</v>
      </c>
      <c r="C46" s="26">
        <v>45230</v>
      </c>
      <c r="D46" s="26">
        <v>45230</v>
      </c>
      <c r="E46" s="10" t="s">
        <v>53</v>
      </c>
      <c r="F46" s="1"/>
      <c r="G46" s="1"/>
      <c r="H46" s="1"/>
      <c r="I46" s="1"/>
      <c r="J46" s="142"/>
      <c r="K46" s="35">
        <v>45230</v>
      </c>
      <c r="L46" s="1"/>
      <c r="M46" s="1"/>
      <c r="N46" s="1"/>
      <c r="O46" s="1"/>
      <c r="P46" s="1"/>
      <c r="Q46" s="1"/>
      <c r="R46" s="1"/>
      <c r="S46" s="1"/>
      <c r="T46" s="1"/>
      <c r="U46" s="1"/>
      <c r="V46" s="1"/>
      <c r="W46" s="1"/>
      <c r="X46" s="1"/>
      <c r="Y46" s="1"/>
      <c r="Z46" s="1"/>
      <c r="AA46" s="1"/>
      <c r="AB46" s="1"/>
      <c r="AC46" s="35"/>
      <c r="AD46" s="1"/>
      <c r="AE46" s="1"/>
      <c r="AF46" s="1"/>
      <c r="AG46" s="1"/>
      <c r="AH46" s="1"/>
      <c r="AI46" s="1"/>
      <c r="AJ46" s="1"/>
      <c r="AK46" s="1"/>
      <c r="AL46" s="1"/>
      <c r="AM46" s="19"/>
      <c r="AN46" s="1"/>
      <c r="AO46" s="1"/>
      <c r="AP46" s="1"/>
      <c r="AQ46" s="59"/>
      <c r="AR46" s="6"/>
    </row>
    <row r="47" spans="1:44" s="4" customFormat="1" ht="12.5" x14ac:dyDescent="0.25">
      <c r="A47" s="8">
        <v>0</v>
      </c>
      <c r="B47" s="2" t="s">
        <v>83</v>
      </c>
      <c r="C47" s="50"/>
      <c r="D47" s="50"/>
      <c r="E47" s="10"/>
      <c r="F47" s="1"/>
      <c r="G47" s="1"/>
      <c r="H47" s="1"/>
      <c r="I47" s="1"/>
      <c r="J47" s="1"/>
      <c r="K47" s="1"/>
      <c r="L47" s="1"/>
      <c r="M47" s="1"/>
      <c r="N47" s="1"/>
      <c r="O47" s="1"/>
      <c r="P47" s="1"/>
      <c r="Q47" s="1"/>
      <c r="R47" s="1"/>
      <c r="S47" s="1"/>
      <c r="T47" s="1"/>
      <c r="U47" s="1"/>
      <c r="V47" s="1"/>
      <c r="W47" s="1"/>
      <c r="X47" s="1"/>
      <c r="Y47" s="1"/>
      <c r="Z47" s="1"/>
      <c r="AA47" s="1"/>
      <c r="AB47" s="1"/>
      <c r="AC47" s="1"/>
      <c r="AD47" s="1"/>
      <c r="AE47" s="1"/>
      <c r="AF47" s="1"/>
      <c r="AG47" s="1"/>
      <c r="AH47" s="1"/>
      <c r="AI47" s="1"/>
      <c r="AJ47" s="1"/>
      <c r="AK47" s="1"/>
      <c r="AL47" s="1"/>
      <c r="AM47" s="19"/>
      <c r="AN47" s="1"/>
      <c r="AO47" s="1"/>
      <c r="AP47" s="1"/>
      <c r="AQ47" s="59"/>
      <c r="AR47" s="6"/>
    </row>
    <row r="48" spans="1:44" s="95" customFormat="1" x14ac:dyDescent="0.25">
      <c r="A48" s="8">
        <v>2</v>
      </c>
      <c r="B48" s="51" t="s">
        <v>84</v>
      </c>
      <c r="C48" s="8" t="s">
        <v>85</v>
      </c>
      <c r="D48" s="8" t="s">
        <v>85</v>
      </c>
      <c r="E48" s="10" t="s">
        <v>43</v>
      </c>
      <c r="F48" s="92"/>
      <c r="G48" s="92"/>
      <c r="H48" s="92"/>
      <c r="I48" s="92"/>
      <c r="J48" s="92"/>
      <c r="K48" s="92"/>
      <c r="L48" s="110"/>
      <c r="M48" s="35">
        <v>45291</v>
      </c>
      <c r="N48" s="92"/>
      <c r="O48" s="92"/>
      <c r="P48" s="92"/>
      <c r="Q48" s="92"/>
      <c r="R48" s="110"/>
      <c r="S48" s="35">
        <v>45107</v>
      </c>
      <c r="T48" s="92"/>
      <c r="U48" s="92"/>
      <c r="V48" s="92"/>
      <c r="W48" s="92"/>
      <c r="X48" s="110"/>
      <c r="Y48" s="35">
        <v>45291</v>
      </c>
      <c r="Z48" s="92"/>
      <c r="AA48" s="92"/>
      <c r="AB48" s="92"/>
      <c r="AC48" s="92"/>
      <c r="AD48" s="110"/>
      <c r="AE48" s="35">
        <v>45107</v>
      </c>
      <c r="AF48" s="92"/>
      <c r="AG48" s="92"/>
      <c r="AH48" s="92"/>
      <c r="AI48" s="92"/>
      <c r="AJ48" s="92"/>
      <c r="AK48" s="92"/>
      <c r="AL48" s="92"/>
      <c r="AM48" s="93"/>
      <c r="AN48" s="92"/>
      <c r="AO48" s="92"/>
      <c r="AP48" s="92"/>
      <c r="AQ48" s="94"/>
      <c r="AR48" s="102"/>
    </row>
    <row r="49" spans="1:44" s="4" customFormat="1" x14ac:dyDescent="0.25">
      <c r="A49" s="8">
        <v>0</v>
      </c>
      <c r="B49" s="2" t="s">
        <v>86</v>
      </c>
      <c r="C49" s="26"/>
      <c r="D49" s="26"/>
      <c r="E49" s="10"/>
      <c r="F49" s="1"/>
      <c r="G49" s="1"/>
      <c r="H49" s="1"/>
      <c r="I49" s="1"/>
      <c r="J49" s="1"/>
      <c r="K49" s="1"/>
      <c r="L49" s="1"/>
      <c r="M49" s="1"/>
      <c r="N49" s="1"/>
      <c r="O49" s="1"/>
      <c r="P49" s="1"/>
      <c r="Q49" s="1"/>
      <c r="R49" s="1"/>
      <c r="S49" s="1"/>
      <c r="T49" s="1"/>
      <c r="U49" s="1"/>
      <c r="V49" s="1"/>
      <c r="W49" s="1"/>
      <c r="X49" s="1"/>
      <c r="Y49" s="1"/>
      <c r="Z49" s="1"/>
      <c r="AA49" s="1"/>
      <c r="AB49" s="1"/>
      <c r="AC49" s="1"/>
      <c r="AD49" s="1"/>
      <c r="AE49" s="1"/>
      <c r="AF49" s="1"/>
      <c r="AG49" s="35"/>
      <c r="AH49" s="1"/>
      <c r="AI49" s="1"/>
      <c r="AJ49" s="1"/>
      <c r="AK49" s="1"/>
      <c r="AL49" s="1"/>
      <c r="AM49" s="19"/>
      <c r="AN49" s="1"/>
      <c r="AO49" s="1"/>
      <c r="AP49" s="1"/>
      <c r="AQ49" s="59"/>
      <c r="AR49" s="6"/>
    </row>
    <row r="50" spans="1:44" s="4" customFormat="1" x14ac:dyDescent="0.25">
      <c r="A50" s="8">
        <v>2</v>
      </c>
      <c r="B50" s="51" t="s">
        <v>87</v>
      </c>
      <c r="C50" s="26">
        <v>45170</v>
      </c>
      <c r="D50" s="26">
        <v>45930</v>
      </c>
      <c r="E50" s="10" t="s">
        <v>43</v>
      </c>
      <c r="F50" s="1"/>
      <c r="G50" s="1"/>
      <c r="H50" s="1"/>
      <c r="I50" s="111"/>
      <c r="J50" s="111"/>
      <c r="K50" s="111"/>
      <c r="L50" s="111"/>
      <c r="M50" s="111"/>
      <c r="N50" s="111"/>
      <c r="O50" s="111"/>
      <c r="P50" s="111"/>
      <c r="Q50" s="111"/>
      <c r="R50" s="111"/>
      <c r="S50" s="111"/>
      <c r="T50" s="111"/>
      <c r="U50" s="111"/>
      <c r="V50" s="111"/>
      <c r="W50" s="111"/>
      <c r="X50" s="111"/>
      <c r="Y50" s="111"/>
      <c r="Z50" s="111"/>
      <c r="AA50" s="111"/>
      <c r="AB50" s="111"/>
      <c r="AC50" s="111"/>
      <c r="AD50" s="111"/>
      <c r="AE50" s="111"/>
      <c r="AF50" s="111"/>
      <c r="AG50" s="35">
        <v>45930</v>
      </c>
      <c r="AH50" s="1"/>
      <c r="AI50" s="1"/>
      <c r="AJ50" s="1"/>
      <c r="AK50" s="1"/>
      <c r="AL50" s="1"/>
      <c r="AM50" s="19"/>
      <c r="AN50" s="1"/>
      <c r="AO50" s="1"/>
      <c r="AP50" s="1"/>
      <c r="AQ50" s="59"/>
      <c r="AR50" s="6" t="s">
        <v>88</v>
      </c>
    </row>
    <row r="51" spans="1:44" s="4" customFormat="1" x14ac:dyDescent="0.25">
      <c r="A51" s="1">
        <v>0</v>
      </c>
      <c r="B51" s="2" t="s">
        <v>89</v>
      </c>
      <c r="C51" s="1"/>
      <c r="D51" s="1"/>
      <c r="E51" s="3"/>
      <c r="F51" s="1"/>
      <c r="G51" s="1"/>
      <c r="H51" s="1"/>
      <c r="I51" s="1"/>
      <c r="J51" s="1"/>
      <c r="K51" s="1"/>
      <c r="L51" s="1"/>
      <c r="M51" s="1"/>
      <c r="N51" s="1"/>
      <c r="O51" s="1"/>
      <c r="P51" s="1"/>
      <c r="Q51" s="1"/>
      <c r="R51" s="1"/>
      <c r="S51" s="1"/>
      <c r="T51" s="1"/>
      <c r="U51" s="1"/>
      <c r="V51" s="1"/>
      <c r="W51" s="1"/>
      <c r="X51" s="1"/>
      <c r="Y51" s="1"/>
      <c r="Z51" s="1"/>
      <c r="AA51" s="1"/>
      <c r="AB51" s="1"/>
      <c r="AC51" s="1"/>
      <c r="AD51" s="1"/>
      <c r="AE51" s="1"/>
      <c r="AF51" s="1"/>
      <c r="AG51" s="1"/>
      <c r="AH51" s="1"/>
      <c r="AI51" s="1"/>
      <c r="AJ51" s="1"/>
      <c r="AK51" s="1"/>
      <c r="AL51" s="1"/>
      <c r="AM51" s="19"/>
      <c r="AN51" s="1"/>
      <c r="AO51" s="1"/>
      <c r="AP51" s="1"/>
      <c r="AQ51" s="59"/>
      <c r="AR51" s="6"/>
    </row>
    <row r="52" spans="1:44" s="4" customFormat="1" x14ac:dyDescent="0.25">
      <c r="A52" s="8">
        <v>2</v>
      </c>
      <c r="B52" s="51" t="s">
        <v>90</v>
      </c>
      <c r="C52" s="26">
        <v>45458</v>
      </c>
      <c r="D52" s="26">
        <v>46052</v>
      </c>
      <c r="E52" s="10" t="s">
        <v>43</v>
      </c>
      <c r="F52" s="1"/>
      <c r="G52" s="1"/>
      <c r="H52" s="1"/>
      <c r="I52" s="1"/>
      <c r="J52" s="1"/>
      <c r="K52" s="1"/>
      <c r="L52" s="1"/>
      <c r="M52" s="1"/>
      <c r="N52" s="1"/>
      <c r="O52" s="1"/>
      <c r="P52" s="1"/>
      <c r="Q52" s="1"/>
      <c r="R52" s="112"/>
      <c r="S52" s="113"/>
      <c r="T52" s="113"/>
      <c r="U52" s="113"/>
      <c r="V52" s="113"/>
      <c r="W52" s="113"/>
      <c r="X52" s="113"/>
      <c r="Y52" s="54"/>
      <c r="Z52" s="54"/>
      <c r="AA52" s="54"/>
      <c r="AB52" s="54"/>
      <c r="AC52" s="54"/>
      <c r="AD52" s="54"/>
      <c r="AE52" s="54"/>
      <c r="AF52" s="54"/>
      <c r="AG52" s="54"/>
      <c r="AH52" s="54"/>
      <c r="AI52" s="54"/>
      <c r="AJ52" s="54"/>
      <c r="AK52" s="55"/>
      <c r="AL52" s="35">
        <v>44956</v>
      </c>
      <c r="AM52" s="19"/>
      <c r="AN52" s="1"/>
      <c r="AO52" s="1"/>
      <c r="AP52" s="1"/>
      <c r="AQ52" s="59"/>
      <c r="AR52" s="6" t="s">
        <v>91</v>
      </c>
    </row>
    <row r="53" spans="1:44" s="4" customFormat="1" x14ac:dyDescent="0.25">
      <c r="A53" s="8">
        <v>3</v>
      </c>
      <c r="B53" s="51" t="s">
        <v>92</v>
      </c>
      <c r="C53" s="26">
        <v>45687</v>
      </c>
      <c r="D53" s="26">
        <v>45838</v>
      </c>
      <c r="E53" s="10" t="s">
        <v>43</v>
      </c>
      <c r="F53" s="1"/>
      <c r="G53" s="1"/>
      <c r="H53" s="1"/>
      <c r="I53" s="1"/>
      <c r="J53" s="1"/>
      <c r="K53" s="1"/>
      <c r="L53" s="1"/>
      <c r="M53" s="1"/>
      <c r="N53" s="1"/>
      <c r="O53" s="1"/>
      <c r="P53" s="1"/>
      <c r="Q53" s="1"/>
      <c r="R53" s="1"/>
      <c r="S53" s="1"/>
      <c r="T53" s="1"/>
      <c r="U53" s="1"/>
      <c r="V53" s="1"/>
      <c r="W53" s="1"/>
      <c r="X53" s="1"/>
      <c r="Y53" s="115"/>
      <c r="Z53" s="116"/>
      <c r="AA53" s="116"/>
      <c r="AB53" s="116"/>
      <c r="AC53" s="116"/>
      <c r="AD53" s="116"/>
      <c r="AE53" s="35">
        <v>45107</v>
      </c>
      <c r="AF53" s="35"/>
      <c r="AG53" s="1"/>
      <c r="AH53" s="1"/>
      <c r="AI53" s="1"/>
      <c r="AJ53" s="1"/>
      <c r="AK53" s="1"/>
      <c r="AL53" s="1"/>
      <c r="AM53" s="19"/>
      <c r="AN53" s="1"/>
      <c r="AO53" s="1"/>
      <c r="AP53" s="1"/>
      <c r="AQ53" s="59"/>
      <c r="AR53" s="6"/>
    </row>
    <row r="54" spans="1:44" s="4" customFormat="1" x14ac:dyDescent="0.25">
      <c r="A54" s="8">
        <v>2</v>
      </c>
      <c r="B54" s="51" t="s">
        <v>93</v>
      </c>
      <c r="C54" s="26">
        <v>45839</v>
      </c>
      <c r="D54" s="26">
        <v>45931</v>
      </c>
      <c r="E54" s="10" t="s">
        <v>43</v>
      </c>
      <c r="F54" s="1"/>
      <c r="G54" s="1"/>
      <c r="H54" s="1"/>
      <c r="I54" s="1"/>
      <c r="J54" s="1"/>
      <c r="K54" s="1"/>
      <c r="L54" s="1"/>
      <c r="M54" s="1"/>
      <c r="N54" s="1"/>
      <c r="O54" s="1"/>
      <c r="P54" s="1"/>
      <c r="Q54" s="1"/>
      <c r="R54" s="1"/>
      <c r="S54" s="1"/>
      <c r="T54" s="1"/>
      <c r="U54" s="1"/>
      <c r="V54" s="1"/>
      <c r="W54" s="1"/>
      <c r="X54" s="1"/>
      <c r="Y54" s="1"/>
      <c r="Z54" s="1"/>
      <c r="AA54" s="1"/>
      <c r="AB54" s="1"/>
      <c r="AC54" s="1"/>
      <c r="AD54" s="1"/>
      <c r="AE54" s="66"/>
      <c r="AF54" s="109"/>
      <c r="AG54" s="109"/>
      <c r="AH54" s="118"/>
      <c r="AI54" s="35">
        <v>45200</v>
      </c>
      <c r="AJ54" s="1"/>
      <c r="AK54" s="1"/>
      <c r="AL54" s="1"/>
      <c r="AM54" s="19"/>
      <c r="AN54" s="1"/>
      <c r="AO54" s="1"/>
      <c r="AP54" s="1"/>
      <c r="AQ54" s="59"/>
      <c r="AR54" s="6"/>
    </row>
    <row r="55" spans="1:44" s="65" customFormat="1" x14ac:dyDescent="0.25">
      <c r="A55" s="12">
        <v>2</v>
      </c>
      <c r="B55" s="78" t="s">
        <v>94</v>
      </c>
      <c r="C55" s="236">
        <v>45474</v>
      </c>
      <c r="D55" s="236">
        <v>46052</v>
      </c>
      <c r="E55" s="237" t="s">
        <v>43</v>
      </c>
      <c r="F55" s="63"/>
      <c r="G55" s="63"/>
      <c r="H55" s="63"/>
      <c r="I55" s="63"/>
      <c r="J55" s="63"/>
      <c r="K55" s="63"/>
      <c r="L55" s="63"/>
      <c r="M55" s="63"/>
      <c r="N55" s="63"/>
      <c r="O55" s="63"/>
      <c r="P55" s="63"/>
      <c r="Q55" s="63"/>
      <c r="R55" s="63"/>
      <c r="S55" s="124"/>
      <c r="T55" s="125"/>
      <c r="U55" s="125"/>
      <c r="V55" s="125"/>
      <c r="W55" s="125"/>
      <c r="X55" s="126"/>
      <c r="Y55" s="126"/>
      <c r="Z55" s="126"/>
      <c r="AA55" s="126"/>
      <c r="AB55" s="126"/>
      <c r="AC55" s="126"/>
      <c r="AD55" s="126"/>
      <c r="AE55" s="126"/>
      <c r="AF55" s="126"/>
      <c r="AG55" s="126"/>
      <c r="AH55" s="126"/>
      <c r="AI55" s="125"/>
      <c r="AJ55" s="125"/>
      <c r="AK55" s="127"/>
      <c r="AL55" s="128">
        <v>44956</v>
      </c>
      <c r="AM55" s="19"/>
      <c r="AN55" s="63"/>
      <c r="AO55" s="63"/>
      <c r="AP55" s="63"/>
      <c r="AQ55" s="64"/>
      <c r="AR55" s="101"/>
    </row>
    <row r="56" spans="1:44" s="4" customFormat="1" x14ac:dyDescent="0.25">
      <c r="A56" s="1">
        <v>0</v>
      </c>
      <c r="B56" s="2" t="s">
        <v>95</v>
      </c>
      <c r="C56" s="1"/>
      <c r="D56" s="1"/>
      <c r="E56" s="3"/>
      <c r="F56" s="1"/>
      <c r="G56" s="1"/>
      <c r="H56" s="1"/>
      <c r="I56" s="1"/>
      <c r="J56" s="1"/>
      <c r="K56" s="1"/>
      <c r="L56" s="1"/>
      <c r="M56" s="1"/>
      <c r="N56" s="1"/>
      <c r="O56" s="1"/>
      <c r="P56" s="1"/>
      <c r="Q56" s="1"/>
      <c r="R56" s="1"/>
      <c r="S56" s="1"/>
      <c r="T56" s="1"/>
      <c r="U56" s="1"/>
      <c r="V56" s="1"/>
      <c r="W56" s="1"/>
      <c r="X56" s="1"/>
      <c r="Y56" s="1"/>
      <c r="Z56" s="1"/>
      <c r="AA56" s="1"/>
      <c r="AB56" s="1"/>
      <c r="AC56" s="1"/>
      <c r="AD56" s="1"/>
      <c r="AE56" s="1"/>
      <c r="AF56" s="1"/>
      <c r="AG56" s="1"/>
      <c r="AH56" s="1"/>
      <c r="AI56" s="1"/>
      <c r="AJ56" s="1"/>
      <c r="AK56" s="1"/>
      <c r="AL56" s="1"/>
      <c r="AM56" s="19"/>
      <c r="AN56" s="1"/>
      <c r="AO56" s="1"/>
      <c r="AP56" s="1"/>
      <c r="AQ56" s="59"/>
      <c r="AR56" s="6"/>
    </row>
    <row r="57" spans="1:44" s="4" customFormat="1" x14ac:dyDescent="0.25">
      <c r="A57" s="8">
        <v>3</v>
      </c>
      <c r="B57" s="51" t="s">
        <v>96</v>
      </c>
      <c r="C57" s="26">
        <v>45473</v>
      </c>
      <c r="D57" s="26">
        <v>45626</v>
      </c>
      <c r="E57" s="10" t="s">
        <v>97</v>
      </c>
      <c r="F57" s="1"/>
      <c r="G57" s="1"/>
      <c r="H57" s="1"/>
      <c r="I57" s="1"/>
      <c r="J57" s="1"/>
      <c r="K57" s="1"/>
      <c r="L57" s="1"/>
      <c r="M57" s="1"/>
      <c r="N57" s="1"/>
      <c r="O57" s="1"/>
      <c r="P57" s="1"/>
      <c r="Q57" s="1"/>
      <c r="R57" s="53"/>
      <c r="S57" s="54"/>
      <c r="T57" s="54"/>
      <c r="U57" s="54"/>
      <c r="V57" s="54"/>
      <c r="W57" s="55"/>
      <c r="X57" s="35">
        <v>45260</v>
      </c>
      <c r="Y57" s="1"/>
      <c r="Z57" s="1"/>
      <c r="AA57" s="1"/>
      <c r="AB57" s="1"/>
      <c r="AC57" s="1"/>
      <c r="AD57" s="1"/>
      <c r="AE57" s="1"/>
      <c r="AF57" s="1"/>
      <c r="AG57" s="1"/>
      <c r="AH57" s="1"/>
      <c r="AI57" s="1"/>
      <c r="AJ57" s="1"/>
      <c r="AK57" s="1"/>
      <c r="AL57" s="1"/>
      <c r="AM57" s="19"/>
      <c r="AN57" s="1"/>
      <c r="AO57" s="1"/>
      <c r="AP57" s="1"/>
      <c r="AQ57" s="59"/>
      <c r="AR57" s="6" t="s">
        <v>98</v>
      </c>
    </row>
    <row r="58" spans="1:44" s="4" customFormat="1" x14ac:dyDescent="0.25">
      <c r="A58" s="8">
        <v>2</v>
      </c>
      <c r="B58" s="51" t="s">
        <v>99</v>
      </c>
      <c r="C58" s="26">
        <v>45672</v>
      </c>
      <c r="D58" s="26">
        <v>45879</v>
      </c>
      <c r="E58" s="10" t="s">
        <v>97</v>
      </c>
      <c r="F58" s="1"/>
      <c r="G58" s="1"/>
      <c r="H58" s="1"/>
      <c r="I58" s="1"/>
      <c r="J58" s="1"/>
      <c r="K58" s="1"/>
      <c r="L58" s="1"/>
      <c r="M58" s="1"/>
      <c r="N58" s="1"/>
      <c r="O58" s="1"/>
      <c r="P58" s="1"/>
      <c r="Q58" s="1"/>
      <c r="R58" s="1"/>
      <c r="S58" s="1"/>
      <c r="T58" s="1"/>
      <c r="U58" s="1"/>
      <c r="V58" s="1"/>
      <c r="W58" s="1"/>
      <c r="X58" s="1"/>
      <c r="Y58" s="53"/>
      <c r="Z58" s="54"/>
      <c r="AA58" s="54"/>
      <c r="AB58" s="54"/>
      <c r="AC58" s="54"/>
      <c r="AD58" s="54"/>
      <c r="AE58" s="54"/>
      <c r="AF58" s="55"/>
      <c r="AG58" s="35">
        <v>45148</v>
      </c>
      <c r="AH58" s="1"/>
      <c r="AI58" s="1"/>
      <c r="AJ58" s="1"/>
      <c r="AK58" s="1"/>
      <c r="AL58" s="1"/>
      <c r="AM58" s="19"/>
      <c r="AN58" s="1"/>
      <c r="AO58" s="1"/>
      <c r="AP58" s="1"/>
      <c r="AQ58" s="59"/>
      <c r="AR58" s="6" t="s">
        <v>100</v>
      </c>
    </row>
    <row r="59" spans="1:44" s="4" customFormat="1" x14ac:dyDescent="0.25">
      <c r="A59" s="8">
        <v>2</v>
      </c>
      <c r="B59" s="51" t="s">
        <v>101</v>
      </c>
      <c r="C59" s="26">
        <v>45672</v>
      </c>
      <c r="D59" s="26">
        <v>46053</v>
      </c>
      <c r="E59" s="10" t="s">
        <v>97</v>
      </c>
      <c r="F59" s="1"/>
      <c r="G59" s="1"/>
      <c r="H59" s="1"/>
      <c r="I59" s="1"/>
      <c r="J59" s="1"/>
      <c r="K59" s="1"/>
      <c r="L59" s="1"/>
      <c r="M59" s="1"/>
      <c r="N59" s="1"/>
      <c r="O59" s="1"/>
      <c r="P59" s="1"/>
      <c r="Q59" s="1"/>
      <c r="R59" s="1"/>
      <c r="S59" s="1"/>
      <c r="T59" s="1"/>
      <c r="U59" s="1"/>
      <c r="V59" s="1"/>
      <c r="W59" s="1"/>
      <c r="X59" s="6"/>
      <c r="Y59" s="6"/>
      <c r="Z59" s="6"/>
      <c r="AA59" s="6"/>
      <c r="AB59" s="6"/>
      <c r="AC59" s="6"/>
      <c r="AD59" s="6"/>
      <c r="AE59" s="6"/>
      <c r="AF59" s="6"/>
      <c r="AG59" s="6"/>
      <c r="AH59" s="1"/>
      <c r="AI59" s="1"/>
      <c r="AJ59" s="1"/>
      <c r="AK59" s="1"/>
      <c r="AL59" s="1"/>
      <c r="AM59" s="19"/>
      <c r="AN59" s="1"/>
      <c r="AO59" s="1"/>
      <c r="AP59" s="1"/>
      <c r="AQ59" s="59"/>
      <c r="AR59" s="6"/>
    </row>
    <row r="60" spans="1:44" s="4" customFormat="1" x14ac:dyDescent="0.25">
      <c r="A60" s="8">
        <v>2</v>
      </c>
      <c r="B60" s="51" t="s">
        <v>102</v>
      </c>
      <c r="C60" s="26">
        <v>45687</v>
      </c>
      <c r="D60" s="26">
        <v>46052</v>
      </c>
      <c r="E60" s="10" t="s">
        <v>43</v>
      </c>
      <c r="F60" s="1"/>
      <c r="G60" s="1"/>
      <c r="H60" s="1"/>
      <c r="I60" s="1"/>
      <c r="J60" s="1"/>
      <c r="K60" s="1"/>
      <c r="L60" s="1"/>
      <c r="M60" s="1"/>
      <c r="N60" s="1"/>
      <c r="O60" s="1"/>
      <c r="P60" s="1"/>
      <c r="Q60" s="1"/>
      <c r="R60" s="1"/>
      <c r="S60" s="1"/>
      <c r="T60" s="1"/>
      <c r="U60" s="1"/>
      <c r="V60" s="1"/>
      <c r="W60" s="1"/>
      <c r="X60" s="6"/>
      <c r="Y60" s="119"/>
      <c r="Z60" s="117"/>
      <c r="AA60" s="117"/>
      <c r="AB60" s="117"/>
      <c r="AC60" s="117"/>
      <c r="AD60" s="117"/>
      <c r="AE60" s="117"/>
      <c r="AF60" s="117"/>
      <c r="AG60" s="120"/>
      <c r="AH60" s="113"/>
      <c r="AI60" s="113"/>
      <c r="AJ60" s="113"/>
      <c r="AK60" s="114"/>
      <c r="AL60" s="35">
        <v>44956</v>
      </c>
      <c r="AM60" s="19"/>
      <c r="AN60" s="1"/>
      <c r="AO60" s="1"/>
      <c r="AP60" s="1"/>
      <c r="AQ60" s="59"/>
      <c r="AR60" s="6" t="s">
        <v>103</v>
      </c>
    </row>
    <row r="61" spans="1:44" s="4" customFormat="1" x14ac:dyDescent="0.25">
      <c r="A61" s="8">
        <v>2</v>
      </c>
      <c r="B61" s="51" t="s">
        <v>104</v>
      </c>
      <c r="C61" s="26">
        <v>46112</v>
      </c>
      <c r="D61" s="26">
        <v>46203</v>
      </c>
      <c r="E61" s="10" t="s">
        <v>43</v>
      </c>
      <c r="F61" s="1"/>
      <c r="G61" s="1"/>
      <c r="H61" s="1"/>
      <c r="I61" s="1"/>
      <c r="J61" s="1"/>
      <c r="K61" s="1"/>
      <c r="L61" s="1"/>
      <c r="M61" s="1"/>
      <c r="N61" s="1"/>
      <c r="O61" s="1"/>
      <c r="P61" s="1"/>
      <c r="Q61" s="1"/>
      <c r="R61" s="1"/>
      <c r="S61" s="1"/>
      <c r="T61" s="1"/>
      <c r="U61" s="1"/>
      <c r="V61" s="1"/>
      <c r="W61" s="1"/>
      <c r="X61" s="6"/>
      <c r="Y61" s="6"/>
      <c r="Z61" s="6"/>
      <c r="AA61" s="6"/>
      <c r="AB61" s="6"/>
      <c r="AC61" s="6"/>
      <c r="AD61" s="6"/>
      <c r="AE61" s="6"/>
      <c r="AF61" s="6"/>
      <c r="AG61" s="35"/>
      <c r="AH61" s="1"/>
      <c r="AI61" s="1"/>
      <c r="AJ61" s="1"/>
      <c r="AK61" s="1"/>
      <c r="AL61" s="1"/>
      <c r="AM61" s="122"/>
      <c r="AN61" s="113"/>
      <c r="AO61" s="113"/>
      <c r="AP61" s="114"/>
      <c r="AQ61" s="59"/>
      <c r="AR61" s="6"/>
    </row>
    <row r="62" spans="1:44" x14ac:dyDescent="0.25">
      <c r="A62" s="1">
        <v>0</v>
      </c>
      <c r="B62" s="25" t="s">
        <v>105</v>
      </c>
      <c r="C62" s="7"/>
      <c r="D62" s="7"/>
      <c r="E62" s="10"/>
      <c r="AM62" s="19"/>
    </row>
    <row r="63" spans="1:44" s="4" customFormat="1" x14ac:dyDescent="0.25">
      <c r="A63" s="1">
        <v>0</v>
      </c>
      <c r="B63" s="2" t="s">
        <v>83</v>
      </c>
      <c r="C63" s="1"/>
      <c r="D63" s="1"/>
      <c r="E63" s="3"/>
      <c r="F63" s="1"/>
      <c r="G63" s="1"/>
      <c r="H63" s="1"/>
      <c r="I63" s="1"/>
      <c r="J63" s="1"/>
      <c r="K63" s="1"/>
      <c r="L63" s="1"/>
      <c r="M63" s="1"/>
      <c r="N63" s="1"/>
      <c r="O63" s="1"/>
      <c r="P63" s="1"/>
      <c r="Q63" s="1"/>
      <c r="R63" s="1"/>
      <c r="S63" s="1"/>
      <c r="T63" s="1"/>
      <c r="U63" s="1"/>
      <c r="V63" s="1"/>
      <c r="W63" s="1"/>
      <c r="X63" s="1"/>
      <c r="Y63" s="1"/>
      <c r="Z63" s="1"/>
      <c r="AA63" s="1"/>
      <c r="AB63" s="1"/>
      <c r="AC63" s="1"/>
      <c r="AD63" s="1"/>
      <c r="AE63" s="1"/>
      <c r="AF63" s="1"/>
      <c r="AG63" s="1"/>
      <c r="AH63" s="1"/>
      <c r="AI63" s="1"/>
      <c r="AJ63" s="1"/>
      <c r="AK63" s="1"/>
      <c r="AL63" s="1"/>
      <c r="AM63" s="19"/>
      <c r="AN63" s="1"/>
      <c r="AO63" s="1"/>
      <c r="AP63" s="1"/>
      <c r="AQ63" s="59"/>
      <c r="AR63" s="6"/>
    </row>
    <row r="64" spans="1:44" x14ac:dyDescent="0.25">
      <c r="A64" s="8">
        <v>1</v>
      </c>
      <c r="B64" s="51" t="s">
        <v>106</v>
      </c>
      <c r="C64" s="26">
        <v>45068</v>
      </c>
      <c r="D64" s="26">
        <v>45199</v>
      </c>
      <c r="E64" s="10" t="s">
        <v>53</v>
      </c>
      <c r="F64" s="40"/>
      <c r="G64" s="41"/>
      <c r="AM64" s="19"/>
      <c r="AQ64" s="61"/>
      <c r="AR64" s="6" t="s">
        <v>107</v>
      </c>
    </row>
    <row r="65" spans="1:44" x14ac:dyDescent="0.25">
      <c r="A65" s="8">
        <v>2</v>
      </c>
      <c r="B65" s="51" t="s">
        <v>108</v>
      </c>
      <c r="C65" s="26">
        <v>45200</v>
      </c>
      <c r="D65" s="26">
        <v>45379</v>
      </c>
      <c r="E65" s="10" t="s">
        <v>53</v>
      </c>
      <c r="J65" s="40"/>
      <c r="K65" s="41"/>
      <c r="L65" s="41"/>
      <c r="M65" s="41"/>
      <c r="N65" s="41"/>
      <c r="O65" s="42"/>
      <c r="P65" s="35">
        <v>45013</v>
      </c>
      <c r="AM65" s="19"/>
      <c r="AQ65" s="61"/>
    </row>
    <row r="66" spans="1:44" x14ac:dyDescent="0.25">
      <c r="A66" s="8">
        <v>1</v>
      </c>
      <c r="B66" s="51" t="s">
        <v>109</v>
      </c>
      <c r="C66" s="26">
        <v>45397</v>
      </c>
      <c r="D66" s="26">
        <v>45443</v>
      </c>
      <c r="E66" s="10" t="s">
        <v>53</v>
      </c>
      <c r="P66" s="40"/>
      <c r="Q66" s="42"/>
      <c r="R66" s="35">
        <v>45077</v>
      </c>
      <c r="AM66" s="19"/>
      <c r="AQ66" s="61"/>
    </row>
    <row r="67" spans="1:44" x14ac:dyDescent="0.25">
      <c r="A67" s="8">
        <v>1</v>
      </c>
      <c r="B67" s="51" t="s">
        <v>110</v>
      </c>
      <c r="C67" s="26">
        <v>45549</v>
      </c>
      <c r="D67" s="26">
        <v>45549</v>
      </c>
      <c r="E67" s="10" t="s">
        <v>53</v>
      </c>
      <c r="U67" s="49"/>
      <c r="V67" s="35">
        <v>45183</v>
      </c>
      <c r="AM67" s="19"/>
    </row>
    <row r="68" spans="1:44" x14ac:dyDescent="0.25">
      <c r="A68" s="8">
        <v>1</v>
      </c>
      <c r="B68" s="51" t="s">
        <v>111</v>
      </c>
      <c r="C68" s="96">
        <v>45566</v>
      </c>
      <c r="D68" s="26">
        <v>46188</v>
      </c>
      <c r="E68" s="10" t="s">
        <v>53</v>
      </c>
      <c r="Y68" s="40"/>
      <c r="Z68" s="41"/>
      <c r="AA68" s="41"/>
      <c r="AB68" s="41"/>
      <c r="AC68" s="41"/>
      <c r="AD68" s="42"/>
      <c r="AE68" s="35">
        <v>45092</v>
      </c>
      <c r="AM68" s="19"/>
    </row>
    <row r="69" spans="1:44" x14ac:dyDescent="0.25">
      <c r="A69" s="8">
        <v>0</v>
      </c>
      <c r="B69" s="2" t="s">
        <v>112</v>
      </c>
      <c r="C69" s="26"/>
      <c r="D69" s="26"/>
      <c r="E69" s="10"/>
      <c r="AM69" s="19"/>
    </row>
    <row r="70" spans="1:44" ht="11.65" customHeight="1" x14ac:dyDescent="0.25">
      <c r="A70" s="8">
        <v>3</v>
      </c>
      <c r="B70" s="51" t="s">
        <v>113</v>
      </c>
      <c r="C70" s="26">
        <v>45231</v>
      </c>
      <c r="D70" s="26">
        <v>45403</v>
      </c>
      <c r="E70" s="10" t="s">
        <v>53</v>
      </c>
      <c r="K70" s="36"/>
      <c r="L70" s="37"/>
      <c r="M70" s="37"/>
      <c r="N70" s="37"/>
      <c r="O70" s="37"/>
      <c r="P70" s="39"/>
      <c r="Q70" s="35">
        <v>45037</v>
      </c>
      <c r="AM70" s="19"/>
      <c r="AR70" s="6" t="s">
        <v>114</v>
      </c>
    </row>
    <row r="71" spans="1:44" ht="11.65" customHeight="1" x14ac:dyDescent="0.25">
      <c r="A71" s="8">
        <v>3</v>
      </c>
      <c r="B71" s="51" t="s">
        <v>115</v>
      </c>
      <c r="C71" s="26">
        <v>45404</v>
      </c>
      <c r="D71" s="26">
        <v>45747</v>
      </c>
      <c r="E71" s="10" t="s">
        <v>53</v>
      </c>
      <c r="P71" s="40"/>
      <c r="Q71" s="41"/>
      <c r="R71" s="41"/>
      <c r="S71" s="41"/>
      <c r="T71" s="41"/>
      <c r="U71" s="41"/>
      <c r="V71" s="41"/>
      <c r="W71" s="41"/>
      <c r="X71" s="41"/>
      <c r="Y71" s="41"/>
      <c r="Z71" s="41"/>
      <c r="AA71" s="42"/>
      <c r="AB71" s="35">
        <v>45006</v>
      </c>
      <c r="AM71" s="19"/>
      <c r="AR71" s="6" t="s">
        <v>114</v>
      </c>
    </row>
    <row r="72" spans="1:44" x14ac:dyDescent="0.25">
      <c r="A72" s="8">
        <v>3</v>
      </c>
      <c r="B72" s="51" t="s">
        <v>116</v>
      </c>
      <c r="C72" s="26">
        <v>45505</v>
      </c>
      <c r="D72" s="26">
        <v>45646</v>
      </c>
      <c r="E72" s="10" t="s">
        <v>53</v>
      </c>
      <c r="T72" s="40"/>
      <c r="U72" s="41"/>
      <c r="V72" s="43"/>
      <c r="W72" s="43"/>
      <c r="X72" s="44"/>
      <c r="Y72" s="35">
        <v>45280</v>
      </c>
      <c r="AM72" s="19"/>
      <c r="AR72" s="6" t="s">
        <v>117</v>
      </c>
    </row>
    <row r="73" spans="1:44" x14ac:dyDescent="0.25">
      <c r="A73" s="8">
        <v>3</v>
      </c>
      <c r="B73" s="51" t="s">
        <v>118</v>
      </c>
      <c r="C73" s="26">
        <v>45566</v>
      </c>
      <c r="D73" s="26">
        <v>45747</v>
      </c>
      <c r="E73" s="10" t="s">
        <v>53</v>
      </c>
      <c r="V73" s="40"/>
      <c r="W73" s="41"/>
      <c r="X73" s="41"/>
      <c r="Y73" s="41"/>
      <c r="Z73" s="41"/>
      <c r="AA73" s="42"/>
      <c r="AB73" s="35">
        <v>45016</v>
      </c>
      <c r="AM73" s="19"/>
      <c r="AR73" s="6" t="s">
        <v>117</v>
      </c>
    </row>
    <row r="74" spans="1:44" x14ac:dyDescent="0.25">
      <c r="A74" s="8">
        <v>3</v>
      </c>
      <c r="B74" s="51" t="s">
        <v>119</v>
      </c>
      <c r="C74" s="26">
        <v>45566</v>
      </c>
      <c r="D74" s="26">
        <v>45747</v>
      </c>
      <c r="E74" s="10" t="s">
        <v>53</v>
      </c>
      <c r="V74" s="40"/>
      <c r="W74" s="41"/>
      <c r="X74" s="41"/>
      <c r="Y74" s="43"/>
      <c r="Z74" s="43"/>
      <c r="AA74" s="44"/>
      <c r="AB74" s="35">
        <v>45016</v>
      </c>
      <c r="AM74" s="19"/>
      <c r="AR74" s="6" t="s">
        <v>117</v>
      </c>
    </row>
    <row r="75" spans="1:44" x14ac:dyDescent="0.25">
      <c r="A75" s="8">
        <v>3</v>
      </c>
      <c r="B75" s="51" t="s">
        <v>120</v>
      </c>
      <c r="C75" s="26">
        <v>45659</v>
      </c>
      <c r="D75" s="26">
        <v>45807</v>
      </c>
      <c r="E75" s="10" t="s">
        <v>53</v>
      </c>
      <c r="Y75" s="40"/>
      <c r="Z75" s="41"/>
      <c r="AA75" s="43"/>
      <c r="AB75" s="43"/>
      <c r="AC75" s="44"/>
      <c r="AD75" s="35">
        <v>45076</v>
      </c>
      <c r="AM75" s="19"/>
      <c r="AR75" s="6" t="s">
        <v>117</v>
      </c>
    </row>
    <row r="76" spans="1:44" x14ac:dyDescent="0.25">
      <c r="A76" s="8">
        <v>2</v>
      </c>
      <c r="B76" s="51" t="s">
        <v>121</v>
      </c>
      <c r="C76" s="26">
        <v>45738</v>
      </c>
      <c r="D76" s="26">
        <v>45947</v>
      </c>
      <c r="E76" s="10" t="s">
        <v>53</v>
      </c>
      <c r="AA76" s="40"/>
      <c r="AB76" s="41"/>
      <c r="AC76" s="41"/>
      <c r="AD76" s="41"/>
      <c r="AE76" s="41"/>
      <c r="AF76" s="41"/>
      <c r="AG76" s="41"/>
      <c r="AH76" s="42"/>
      <c r="AI76" s="35">
        <v>45216</v>
      </c>
      <c r="AM76" s="19"/>
      <c r="AR76" s="6" t="s">
        <v>117</v>
      </c>
    </row>
    <row r="77" spans="1:44" x14ac:dyDescent="0.25">
      <c r="A77" s="8">
        <v>2</v>
      </c>
      <c r="B77" s="51" t="s">
        <v>122</v>
      </c>
      <c r="C77" s="26">
        <v>45549</v>
      </c>
      <c r="D77" s="26">
        <v>45549</v>
      </c>
      <c r="E77" s="10" t="s">
        <v>53</v>
      </c>
      <c r="AA77" s="40"/>
      <c r="AB77" s="41"/>
      <c r="AC77" s="41"/>
      <c r="AD77" s="41"/>
      <c r="AE77" s="41"/>
      <c r="AF77" s="41"/>
      <c r="AG77" s="41">
        <v>45169</v>
      </c>
      <c r="AH77" s="42"/>
      <c r="AI77" s="35"/>
      <c r="AM77" s="19"/>
    </row>
    <row r="78" spans="1:44" x14ac:dyDescent="0.25">
      <c r="A78" s="8">
        <v>3</v>
      </c>
      <c r="B78" s="51" t="s">
        <v>123</v>
      </c>
      <c r="C78" s="26">
        <v>45108</v>
      </c>
      <c r="D78" s="26">
        <v>45199</v>
      </c>
      <c r="E78" s="10" t="s">
        <v>46</v>
      </c>
      <c r="G78" s="40"/>
      <c r="H78" s="41"/>
      <c r="I78" s="42"/>
      <c r="J78" s="35">
        <v>45199</v>
      </c>
      <c r="AM78" s="19"/>
      <c r="AR78" s="6" t="s">
        <v>114</v>
      </c>
    </row>
    <row r="79" spans="1:44" x14ac:dyDescent="0.25">
      <c r="A79" s="8">
        <v>3</v>
      </c>
      <c r="B79" s="51" t="s">
        <v>124</v>
      </c>
      <c r="C79" s="26">
        <v>45473</v>
      </c>
      <c r="D79" s="26">
        <v>45626</v>
      </c>
      <c r="E79" s="10" t="s">
        <v>53</v>
      </c>
      <c r="R79" s="47"/>
      <c r="S79" s="43"/>
      <c r="T79" s="43"/>
      <c r="U79" s="43"/>
      <c r="V79" s="43"/>
      <c r="W79" s="42"/>
      <c r="X79" s="35">
        <v>45260</v>
      </c>
      <c r="AM79" s="19"/>
      <c r="AR79" s="6" t="s">
        <v>125</v>
      </c>
    </row>
    <row r="80" spans="1:44" x14ac:dyDescent="0.25">
      <c r="A80" s="8">
        <v>2</v>
      </c>
      <c r="B80" s="51" t="s">
        <v>126</v>
      </c>
      <c r="C80" s="26">
        <v>45690</v>
      </c>
      <c r="D80" s="26">
        <v>45991</v>
      </c>
      <c r="E80" s="10" t="s">
        <v>53</v>
      </c>
      <c r="Z80" s="40"/>
      <c r="AA80" s="41"/>
      <c r="AB80" s="41"/>
      <c r="AC80" s="41"/>
      <c r="AD80" s="41"/>
      <c r="AE80" s="41"/>
      <c r="AF80" s="41"/>
      <c r="AG80" s="41"/>
      <c r="AH80" s="41"/>
      <c r="AI80" s="42"/>
      <c r="AJ80" s="35">
        <v>45260</v>
      </c>
      <c r="AM80" s="19"/>
      <c r="AR80" s="6" t="s">
        <v>125</v>
      </c>
    </row>
    <row r="81" spans="1:44" x14ac:dyDescent="0.25">
      <c r="A81" s="8">
        <v>0</v>
      </c>
      <c r="B81" s="2" t="s">
        <v>127</v>
      </c>
      <c r="C81" s="26"/>
      <c r="D81" s="26"/>
      <c r="E81" s="10"/>
      <c r="AM81" s="19"/>
    </row>
    <row r="82" spans="1:44" x14ac:dyDescent="0.25">
      <c r="A82" s="8">
        <v>2</v>
      </c>
      <c r="B82" s="51" t="s">
        <v>128</v>
      </c>
      <c r="C82" s="26">
        <v>45383</v>
      </c>
      <c r="D82" s="26">
        <v>45646</v>
      </c>
      <c r="E82" s="10" t="s">
        <v>53</v>
      </c>
      <c r="P82" s="40"/>
      <c r="Q82" s="41"/>
      <c r="R82" s="41"/>
      <c r="S82" s="41"/>
      <c r="T82" s="41"/>
      <c r="U82" s="41"/>
      <c r="V82" s="41"/>
      <c r="W82" s="41"/>
      <c r="X82" s="42"/>
      <c r="Y82" s="35">
        <v>45280</v>
      </c>
      <c r="AM82" s="19"/>
      <c r="AR82" s="6" t="s">
        <v>117</v>
      </c>
    </row>
    <row r="83" spans="1:44" x14ac:dyDescent="0.25">
      <c r="A83" s="8">
        <v>3</v>
      </c>
      <c r="B83" s="51" t="s">
        <v>129</v>
      </c>
      <c r="C83" s="26">
        <v>45444</v>
      </c>
      <c r="D83" s="26">
        <v>45532</v>
      </c>
      <c r="E83" s="10" t="s">
        <v>53</v>
      </c>
      <c r="R83" s="45"/>
      <c r="S83" s="38"/>
      <c r="T83" s="46"/>
      <c r="U83" s="35">
        <v>45166</v>
      </c>
      <c r="AM83" s="19"/>
      <c r="AR83" s="6" t="s">
        <v>130</v>
      </c>
    </row>
    <row r="84" spans="1:44" x14ac:dyDescent="0.25">
      <c r="A84" s="8">
        <v>3</v>
      </c>
      <c r="B84" s="51" t="s">
        <v>131</v>
      </c>
      <c r="C84" s="26">
        <v>45505</v>
      </c>
      <c r="D84" s="26">
        <v>45582</v>
      </c>
      <c r="E84" s="10" t="s">
        <v>53</v>
      </c>
      <c r="P84" s="40"/>
      <c r="Q84" s="41"/>
      <c r="R84" s="41"/>
      <c r="S84" s="41"/>
      <c r="T84" s="41"/>
      <c r="U84" s="41"/>
      <c r="V84" s="42"/>
      <c r="W84" s="35">
        <v>45216</v>
      </c>
      <c r="AM84" s="19"/>
      <c r="AR84" s="6" t="s">
        <v>132</v>
      </c>
    </row>
    <row r="85" spans="1:44" x14ac:dyDescent="0.25">
      <c r="A85" s="8">
        <v>2</v>
      </c>
      <c r="B85" s="51" t="s">
        <v>133</v>
      </c>
      <c r="C85" s="26">
        <v>45646</v>
      </c>
      <c r="D85" s="26">
        <v>45646</v>
      </c>
      <c r="E85" s="10" t="s">
        <v>53</v>
      </c>
      <c r="X85" s="38"/>
      <c r="Y85" s="35">
        <v>45280</v>
      </c>
      <c r="AM85" s="19"/>
      <c r="AR85" s="6" t="s">
        <v>134</v>
      </c>
    </row>
    <row r="86" spans="1:44" x14ac:dyDescent="0.25">
      <c r="A86" s="8">
        <v>3</v>
      </c>
      <c r="B86" s="51" t="s">
        <v>135</v>
      </c>
      <c r="C86" s="26">
        <v>45672</v>
      </c>
      <c r="D86" s="26">
        <v>45838</v>
      </c>
      <c r="E86" s="10" t="s">
        <v>53</v>
      </c>
      <c r="Y86" s="40"/>
      <c r="Z86" s="43"/>
      <c r="AA86" s="43"/>
      <c r="AB86" s="43"/>
      <c r="AC86" s="43"/>
      <c r="AD86" s="44"/>
      <c r="AE86" s="35">
        <v>45107</v>
      </c>
      <c r="AM86" s="19"/>
      <c r="AR86" s="6" t="s">
        <v>136</v>
      </c>
    </row>
    <row r="87" spans="1:44" x14ac:dyDescent="0.25">
      <c r="A87" s="8">
        <v>2</v>
      </c>
      <c r="B87" s="51" t="s">
        <v>137</v>
      </c>
      <c r="C87" s="26">
        <v>45738</v>
      </c>
      <c r="D87" s="26">
        <v>45947</v>
      </c>
      <c r="E87" s="10" t="s">
        <v>53</v>
      </c>
      <c r="AA87" s="40"/>
      <c r="AB87" s="41"/>
      <c r="AC87" s="41"/>
      <c r="AD87" s="41"/>
      <c r="AE87" s="41"/>
      <c r="AF87" s="41"/>
      <c r="AG87" s="41"/>
      <c r="AH87" s="42"/>
      <c r="AI87" s="35">
        <v>45216</v>
      </c>
      <c r="AM87" s="19"/>
      <c r="AR87" s="6" t="s">
        <v>132</v>
      </c>
    </row>
    <row r="88" spans="1:44" x14ac:dyDescent="0.25">
      <c r="A88" s="8">
        <v>2</v>
      </c>
      <c r="B88" s="51" t="s">
        <v>138</v>
      </c>
      <c r="C88" s="26">
        <v>45931</v>
      </c>
      <c r="D88" s="26">
        <v>46081</v>
      </c>
      <c r="E88" s="10" t="s">
        <v>53</v>
      </c>
      <c r="AI88" s="40"/>
      <c r="AJ88" s="41"/>
      <c r="AK88" s="41"/>
      <c r="AL88" s="42"/>
      <c r="AM88" s="19"/>
      <c r="AR88" s="6" t="s">
        <v>139</v>
      </c>
    </row>
    <row r="89" spans="1:44" x14ac:dyDescent="0.25">
      <c r="A89" s="8">
        <v>1</v>
      </c>
      <c r="B89" s="51" t="s">
        <v>140</v>
      </c>
      <c r="C89" s="26">
        <v>45989</v>
      </c>
      <c r="D89" s="26">
        <v>46119</v>
      </c>
      <c r="E89" s="10" t="s">
        <v>53</v>
      </c>
      <c r="AJ89" s="38"/>
      <c r="AK89" s="38"/>
      <c r="AL89" s="38"/>
      <c r="AM89" s="19"/>
      <c r="AN89" s="38"/>
      <c r="AO89" s="35">
        <v>45023</v>
      </c>
    </row>
    <row r="90" spans="1:44" x14ac:dyDescent="0.25">
      <c r="A90" s="8">
        <v>0</v>
      </c>
      <c r="B90" s="2" t="s">
        <v>141</v>
      </c>
      <c r="C90" s="26"/>
      <c r="D90" s="26"/>
      <c r="E90" s="10"/>
      <c r="AM90" s="19"/>
      <c r="AO90" s="35"/>
    </row>
    <row r="91" spans="1:44" x14ac:dyDescent="0.25">
      <c r="A91" s="8">
        <v>2</v>
      </c>
      <c r="B91" s="51" t="s">
        <v>142</v>
      </c>
      <c r="C91" s="26">
        <v>46120</v>
      </c>
      <c r="D91" s="26">
        <v>46203</v>
      </c>
      <c r="E91" s="10" t="s">
        <v>53</v>
      </c>
      <c r="AM91" s="19"/>
      <c r="AN91" s="40"/>
      <c r="AO91" s="41"/>
      <c r="AP91" s="42"/>
    </row>
    <row r="92" spans="1:44" x14ac:dyDescent="0.25">
      <c r="A92" s="8">
        <v>2</v>
      </c>
      <c r="B92" s="51" t="s">
        <v>143</v>
      </c>
      <c r="C92" s="26">
        <v>46127</v>
      </c>
      <c r="D92" s="26">
        <v>46234</v>
      </c>
      <c r="E92" s="10" t="s">
        <v>53</v>
      </c>
      <c r="AM92" s="19"/>
      <c r="AN92" s="40"/>
      <c r="AO92" s="41"/>
      <c r="AP92" s="42"/>
    </row>
    <row r="93" spans="1:44" x14ac:dyDescent="0.25">
      <c r="A93" s="1">
        <v>0</v>
      </c>
      <c r="B93" s="25" t="s">
        <v>144</v>
      </c>
      <c r="C93" s="7"/>
      <c r="D93" s="7"/>
      <c r="E93" s="10"/>
      <c r="AM93" s="19"/>
    </row>
    <row r="94" spans="1:44" x14ac:dyDescent="0.25">
      <c r="A94" s="8">
        <v>0</v>
      </c>
      <c r="B94" s="2" t="s">
        <v>83</v>
      </c>
      <c r="C94" s="7"/>
      <c r="D94" s="7"/>
      <c r="E94" s="10"/>
      <c r="AM94" s="19"/>
    </row>
    <row r="95" spans="1:44" x14ac:dyDescent="0.25">
      <c r="A95" s="8">
        <v>2</v>
      </c>
      <c r="B95" s="51" t="s">
        <v>145</v>
      </c>
      <c r="C95" s="26">
        <v>45017</v>
      </c>
      <c r="D95" s="26">
        <v>45366</v>
      </c>
      <c r="E95" s="10" t="s">
        <v>46</v>
      </c>
      <c r="F95" s="40"/>
      <c r="G95" s="41"/>
      <c r="H95" s="41"/>
      <c r="I95" s="41"/>
      <c r="J95" s="41"/>
      <c r="K95" s="41"/>
      <c r="L95" s="41"/>
      <c r="M95" s="43"/>
      <c r="N95" s="43"/>
      <c r="O95" s="44"/>
      <c r="P95" s="35">
        <v>45000</v>
      </c>
      <c r="AM95" s="19"/>
      <c r="AR95" s="6" t="s">
        <v>146</v>
      </c>
    </row>
    <row r="96" spans="1:44" x14ac:dyDescent="0.25">
      <c r="A96" s="8">
        <v>2</v>
      </c>
      <c r="B96" s="51" t="s">
        <v>147</v>
      </c>
      <c r="C96" s="26">
        <v>45306</v>
      </c>
      <c r="D96" s="26">
        <v>45412</v>
      </c>
      <c r="E96" s="10" t="s">
        <v>46</v>
      </c>
      <c r="M96" s="47"/>
      <c r="N96" s="43"/>
      <c r="O96" s="43"/>
      <c r="P96" s="44"/>
      <c r="Q96" s="35">
        <v>45046</v>
      </c>
      <c r="AM96" s="19"/>
      <c r="AR96" s="6" t="s">
        <v>148</v>
      </c>
    </row>
    <row r="97" spans="1:44" x14ac:dyDescent="0.25">
      <c r="A97" s="8">
        <v>2</v>
      </c>
      <c r="B97" s="51" t="s">
        <v>149</v>
      </c>
      <c r="C97" s="26">
        <v>45306</v>
      </c>
      <c r="D97" s="26">
        <v>45473</v>
      </c>
      <c r="E97" s="10" t="s">
        <v>46</v>
      </c>
      <c r="M97" s="40"/>
      <c r="N97" s="41"/>
      <c r="O97" s="41"/>
      <c r="P97" s="43"/>
      <c r="Q97" s="43"/>
      <c r="R97" s="44"/>
      <c r="S97" s="35">
        <v>45107</v>
      </c>
      <c r="AM97" s="19"/>
      <c r="AR97" s="6" t="s">
        <v>134</v>
      </c>
    </row>
    <row r="98" spans="1:44" x14ac:dyDescent="0.25">
      <c r="A98" s="8">
        <v>2</v>
      </c>
      <c r="B98" s="51" t="s">
        <v>150</v>
      </c>
      <c r="C98" s="26">
        <v>45383</v>
      </c>
      <c r="D98" s="26">
        <v>45646</v>
      </c>
      <c r="E98" s="10" t="s">
        <v>46</v>
      </c>
      <c r="P98" s="40"/>
      <c r="Q98" s="41"/>
      <c r="R98" s="41"/>
      <c r="S98" s="41"/>
      <c r="T98" s="41"/>
      <c r="U98" s="41"/>
      <c r="V98" s="41"/>
      <c r="W98" s="41"/>
      <c r="X98" s="42"/>
      <c r="Y98" s="35">
        <v>45646</v>
      </c>
      <c r="AM98" s="19"/>
      <c r="AR98" s="6" t="s">
        <v>117</v>
      </c>
    </row>
    <row r="99" spans="1:44" x14ac:dyDescent="0.25">
      <c r="A99" s="8">
        <v>1</v>
      </c>
      <c r="B99" s="51" t="s">
        <v>151</v>
      </c>
      <c r="C99" s="26">
        <v>45383</v>
      </c>
      <c r="D99" s="26">
        <v>45565</v>
      </c>
      <c r="E99" s="10" t="s">
        <v>46</v>
      </c>
      <c r="P99" s="40"/>
      <c r="Q99" s="41"/>
      <c r="R99" s="41"/>
      <c r="S99" s="41"/>
      <c r="T99" s="41"/>
      <c r="U99" s="41"/>
      <c r="V99" s="41"/>
      <c r="W99" s="35">
        <v>45199</v>
      </c>
      <c r="X99" s="35"/>
      <c r="AM99" s="19"/>
      <c r="AR99" s="6" t="s">
        <v>152</v>
      </c>
    </row>
    <row r="100" spans="1:44" x14ac:dyDescent="0.25">
      <c r="A100" s="8">
        <v>0</v>
      </c>
      <c r="B100" s="2" t="s">
        <v>112</v>
      </c>
      <c r="C100" s="7"/>
      <c r="D100" s="7"/>
      <c r="E100" s="10"/>
      <c r="AM100" s="19"/>
    </row>
    <row r="101" spans="1:44" x14ac:dyDescent="0.25">
      <c r="A101" s="8">
        <v>3</v>
      </c>
      <c r="B101" s="51" t="s">
        <v>153</v>
      </c>
      <c r="C101" s="26">
        <v>45474</v>
      </c>
      <c r="D101" s="26">
        <v>45596</v>
      </c>
      <c r="E101" s="10" t="s">
        <v>46</v>
      </c>
      <c r="S101" s="40"/>
      <c r="T101" s="43"/>
      <c r="U101" s="43"/>
      <c r="V101" s="44"/>
      <c r="W101" s="35">
        <v>45230</v>
      </c>
      <c r="AM101" s="19"/>
      <c r="AR101" s="6" t="s">
        <v>154</v>
      </c>
    </row>
    <row r="102" spans="1:44" x14ac:dyDescent="0.25">
      <c r="A102" s="8">
        <v>3</v>
      </c>
      <c r="B102" s="51" t="s">
        <v>155</v>
      </c>
      <c r="C102" s="26">
        <v>45505</v>
      </c>
      <c r="D102" s="26">
        <v>45646</v>
      </c>
      <c r="E102" s="10" t="s">
        <v>46</v>
      </c>
      <c r="T102" s="40"/>
      <c r="U102" s="41"/>
      <c r="V102" s="43"/>
      <c r="W102" s="43"/>
      <c r="X102" s="44"/>
      <c r="Y102" s="35">
        <v>45280</v>
      </c>
      <c r="AM102" s="19"/>
      <c r="AR102" s="6" t="s">
        <v>117</v>
      </c>
    </row>
    <row r="103" spans="1:44" x14ac:dyDescent="0.25">
      <c r="A103" s="8">
        <v>3</v>
      </c>
      <c r="B103" s="51" t="s">
        <v>156</v>
      </c>
      <c r="C103" s="26">
        <v>45566</v>
      </c>
      <c r="D103" s="26">
        <v>45747</v>
      </c>
      <c r="E103" s="10" t="s">
        <v>46</v>
      </c>
      <c r="V103" s="40"/>
      <c r="W103" s="41"/>
      <c r="X103" s="41"/>
      <c r="Y103" s="41"/>
      <c r="Z103" s="41"/>
      <c r="AA103" s="42"/>
      <c r="AB103" s="35">
        <v>45016</v>
      </c>
      <c r="AM103" s="19"/>
      <c r="AR103" s="6" t="s">
        <v>117</v>
      </c>
    </row>
    <row r="104" spans="1:44" x14ac:dyDescent="0.25">
      <c r="A104" s="8">
        <v>3</v>
      </c>
      <c r="B104" s="51" t="s">
        <v>157</v>
      </c>
      <c r="C104" s="26">
        <v>45566</v>
      </c>
      <c r="D104" s="26">
        <v>45747</v>
      </c>
      <c r="E104" s="10" t="s">
        <v>46</v>
      </c>
      <c r="V104" s="40"/>
      <c r="W104" s="41"/>
      <c r="X104" s="41"/>
      <c r="Y104" s="41"/>
      <c r="Z104" s="41"/>
      <c r="AA104" s="42"/>
      <c r="AB104" s="35">
        <v>45016</v>
      </c>
      <c r="AM104" s="19"/>
      <c r="AR104" s="6" t="s">
        <v>117</v>
      </c>
    </row>
    <row r="105" spans="1:44" x14ac:dyDescent="0.25">
      <c r="A105" s="8">
        <v>3</v>
      </c>
      <c r="B105" s="51" t="s">
        <v>158</v>
      </c>
      <c r="C105" s="26">
        <v>45566</v>
      </c>
      <c r="D105" s="26">
        <v>45737</v>
      </c>
      <c r="E105" s="10" t="s">
        <v>46</v>
      </c>
      <c r="V105" s="40"/>
      <c r="W105" s="43"/>
      <c r="X105" s="43"/>
      <c r="Y105" s="43"/>
      <c r="Z105" s="43"/>
      <c r="AA105" s="44"/>
      <c r="AB105" s="35">
        <v>45006</v>
      </c>
      <c r="AM105" s="19"/>
      <c r="AR105" s="6" t="s">
        <v>132</v>
      </c>
    </row>
    <row r="106" spans="1:44" x14ac:dyDescent="0.25">
      <c r="A106" s="8">
        <v>2</v>
      </c>
      <c r="B106" s="51" t="s">
        <v>159</v>
      </c>
      <c r="C106" s="26">
        <v>45597</v>
      </c>
      <c r="D106" s="26">
        <v>45930</v>
      </c>
      <c r="E106" s="10" t="s">
        <v>46</v>
      </c>
      <c r="W106" s="40"/>
      <c r="X106" s="41"/>
      <c r="Y106" s="41"/>
      <c r="Z106" s="41"/>
      <c r="AA106" s="41"/>
      <c r="AB106" s="41"/>
      <c r="AC106" s="41"/>
      <c r="AD106" s="41"/>
      <c r="AE106" s="41"/>
      <c r="AF106" s="42"/>
      <c r="AG106" s="35">
        <v>45199</v>
      </c>
      <c r="AM106" s="19"/>
      <c r="AR106" s="6" t="s">
        <v>154</v>
      </c>
    </row>
    <row r="107" spans="1:44" x14ac:dyDescent="0.25">
      <c r="A107" s="8">
        <v>3</v>
      </c>
      <c r="B107" s="51" t="s">
        <v>160</v>
      </c>
      <c r="C107" s="26">
        <v>45659</v>
      </c>
      <c r="D107" s="26">
        <v>45807</v>
      </c>
      <c r="E107" s="10" t="s">
        <v>46</v>
      </c>
      <c r="Z107" s="40"/>
      <c r="AA107" s="41"/>
      <c r="AB107" s="43"/>
      <c r="AC107" s="44"/>
      <c r="AD107" s="35">
        <v>45076</v>
      </c>
      <c r="AM107" s="19"/>
      <c r="AR107" s="6" t="s">
        <v>117</v>
      </c>
    </row>
    <row r="108" spans="1:44" x14ac:dyDescent="0.25">
      <c r="A108" s="8">
        <v>2</v>
      </c>
      <c r="B108" s="51" t="s">
        <v>161</v>
      </c>
      <c r="C108" s="26">
        <v>45738</v>
      </c>
      <c r="D108" s="26">
        <v>45886</v>
      </c>
      <c r="E108" s="10" t="s">
        <v>46</v>
      </c>
      <c r="AB108" s="40"/>
      <c r="AC108" s="41"/>
      <c r="AD108" s="41"/>
      <c r="AE108" s="41"/>
      <c r="AF108" s="42"/>
      <c r="AG108" s="35">
        <v>45155</v>
      </c>
      <c r="AM108" s="19"/>
      <c r="AR108" s="6" t="s">
        <v>132</v>
      </c>
    </row>
    <row r="109" spans="1:44" x14ac:dyDescent="0.25">
      <c r="A109" s="8">
        <v>0</v>
      </c>
      <c r="B109" s="2" t="s">
        <v>127</v>
      </c>
      <c r="C109" s="7"/>
      <c r="D109" s="7"/>
      <c r="E109" s="10"/>
      <c r="AM109" s="19"/>
    </row>
    <row r="110" spans="1:44" x14ac:dyDescent="0.25">
      <c r="A110" s="8">
        <v>3</v>
      </c>
      <c r="B110" s="51" t="s">
        <v>162</v>
      </c>
      <c r="C110" s="26">
        <v>45474</v>
      </c>
      <c r="D110" s="26">
        <v>45737</v>
      </c>
      <c r="E110" s="10" t="s">
        <v>46</v>
      </c>
      <c r="S110" s="40"/>
      <c r="T110" s="41"/>
      <c r="U110" s="41"/>
      <c r="V110" s="41"/>
      <c r="W110" s="41"/>
      <c r="X110" s="41"/>
      <c r="Y110" s="41"/>
      <c r="Z110" s="41"/>
      <c r="AA110" s="42"/>
      <c r="AB110" s="35">
        <v>45006</v>
      </c>
      <c r="AM110" s="19"/>
      <c r="AR110" s="6" t="s">
        <v>132</v>
      </c>
    </row>
    <row r="111" spans="1:44" x14ac:dyDescent="0.25">
      <c r="A111" s="8">
        <v>1</v>
      </c>
      <c r="B111" s="51" t="s">
        <v>163</v>
      </c>
      <c r="C111" s="26">
        <v>45931</v>
      </c>
      <c r="D111" s="26">
        <v>46142</v>
      </c>
      <c r="E111" s="10" t="s">
        <v>46</v>
      </c>
      <c r="AH111" s="40"/>
      <c r="AI111" s="41"/>
      <c r="AJ111" s="41"/>
      <c r="AK111" s="41"/>
      <c r="AL111" s="41"/>
      <c r="AM111" s="19"/>
      <c r="AN111" s="42"/>
      <c r="AO111" s="35">
        <v>45046</v>
      </c>
    </row>
    <row r="112" spans="1:44" x14ac:dyDescent="0.25">
      <c r="A112" s="8">
        <v>3</v>
      </c>
      <c r="B112" s="51" t="s">
        <v>164</v>
      </c>
      <c r="C112" s="26">
        <v>45931</v>
      </c>
      <c r="D112" s="26">
        <v>46081</v>
      </c>
      <c r="E112" s="10" t="s">
        <v>46</v>
      </c>
      <c r="AH112" s="38"/>
      <c r="AI112" s="38"/>
      <c r="AJ112" s="38"/>
      <c r="AK112" s="38"/>
      <c r="AL112" s="38"/>
      <c r="AM112" s="19"/>
      <c r="AR112" s="6" t="s">
        <v>132</v>
      </c>
    </row>
    <row r="113" spans="1:44" x14ac:dyDescent="0.25">
      <c r="A113" s="8">
        <v>0</v>
      </c>
      <c r="B113" s="2" t="s">
        <v>165</v>
      </c>
      <c r="E113" s="10"/>
      <c r="AM113" s="19"/>
    </row>
    <row r="114" spans="1:44" x14ac:dyDescent="0.25">
      <c r="A114" s="8">
        <v>3</v>
      </c>
      <c r="B114" s="51" t="s">
        <v>166</v>
      </c>
      <c r="C114" s="26">
        <v>45976</v>
      </c>
      <c r="D114" s="26">
        <v>46081</v>
      </c>
      <c r="E114" s="10" t="s">
        <v>46</v>
      </c>
      <c r="AI114" s="40"/>
      <c r="AJ114" s="41"/>
      <c r="AK114" s="41"/>
      <c r="AL114" s="42"/>
      <c r="AM114" s="19"/>
    </row>
    <row r="115" spans="1:44" x14ac:dyDescent="0.25">
      <c r="A115" s="8">
        <v>0</v>
      </c>
      <c r="B115" s="2" t="s">
        <v>167</v>
      </c>
      <c r="C115" s="7"/>
      <c r="D115" s="7"/>
      <c r="E115" s="10"/>
      <c r="AM115" s="19"/>
      <c r="AN115" s="35"/>
    </row>
    <row r="116" spans="1:44" x14ac:dyDescent="0.25">
      <c r="A116" s="8">
        <v>2</v>
      </c>
      <c r="B116" s="51" t="s">
        <v>168</v>
      </c>
      <c r="C116" s="26">
        <v>46088</v>
      </c>
      <c r="D116" s="26">
        <v>46113</v>
      </c>
      <c r="E116" s="10" t="s">
        <v>46</v>
      </c>
      <c r="AM116" s="19"/>
      <c r="AN116" s="35">
        <v>45017</v>
      </c>
    </row>
    <row r="117" spans="1:44" x14ac:dyDescent="0.25">
      <c r="A117" s="8">
        <v>0</v>
      </c>
      <c r="B117" s="2" t="s">
        <v>141</v>
      </c>
      <c r="C117" s="7"/>
      <c r="D117" s="7"/>
      <c r="E117" s="10"/>
      <c r="AM117" s="19"/>
    </row>
    <row r="118" spans="1:44" x14ac:dyDescent="0.25">
      <c r="A118" s="8">
        <v>2</v>
      </c>
      <c r="B118" s="51" t="s">
        <v>169</v>
      </c>
      <c r="C118" s="26">
        <v>45962</v>
      </c>
      <c r="D118" s="26">
        <v>46142</v>
      </c>
      <c r="E118" s="10" t="s">
        <v>46</v>
      </c>
      <c r="W118" s="40"/>
      <c r="X118" s="41"/>
      <c r="Y118" s="41"/>
      <c r="Z118" s="41"/>
      <c r="AA118" s="41"/>
      <c r="AB118" s="41"/>
      <c r="AC118" s="41"/>
      <c r="AD118" s="41"/>
      <c r="AE118" s="41"/>
      <c r="AF118" s="41"/>
      <c r="AG118" s="41"/>
      <c r="AH118" s="41"/>
      <c r="AI118" s="41"/>
      <c r="AJ118" s="41"/>
      <c r="AK118" s="41"/>
      <c r="AL118" s="41"/>
      <c r="AM118" s="19"/>
      <c r="AN118" s="44"/>
      <c r="AO118" s="35">
        <v>45046</v>
      </c>
      <c r="AR118" s="6" t="s">
        <v>170</v>
      </c>
    </row>
    <row r="119" spans="1:44" x14ac:dyDescent="0.25">
      <c r="A119" s="8">
        <v>2</v>
      </c>
      <c r="B119" s="51" t="s">
        <v>171</v>
      </c>
      <c r="C119" s="26">
        <v>46082</v>
      </c>
      <c r="D119" s="26">
        <v>46203</v>
      </c>
      <c r="E119" s="10" t="s">
        <v>46</v>
      </c>
      <c r="AM119" s="19"/>
      <c r="AN119" s="41"/>
      <c r="AO119" s="41"/>
      <c r="AP119" s="42"/>
      <c r="AQ119" s="62">
        <v>45107</v>
      </c>
    </row>
    <row r="120" spans="1:44" x14ac:dyDescent="0.25">
      <c r="A120" s="11">
        <v>0</v>
      </c>
      <c r="B120" s="25" t="s">
        <v>172</v>
      </c>
      <c r="C120" s="7"/>
      <c r="D120" s="7"/>
      <c r="E120" s="10"/>
      <c r="AM120" s="19"/>
    </row>
    <row r="121" spans="1:44" x14ac:dyDescent="0.25">
      <c r="A121" s="8">
        <v>0</v>
      </c>
      <c r="B121" s="2" t="s">
        <v>173</v>
      </c>
      <c r="C121" s="7"/>
      <c r="D121" s="7"/>
      <c r="E121" s="10"/>
      <c r="AM121" s="19"/>
    </row>
    <row r="122" spans="1:44" x14ac:dyDescent="0.25">
      <c r="A122" s="8">
        <v>2</v>
      </c>
      <c r="B122" s="51" t="s">
        <v>174</v>
      </c>
      <c r="C122" s="26">
        <v>45047</v>
      </c>
      <c r="D122" s="26">
        <v>45260</v>
      </c>
      <c r="E122" s="10" t="s">
        <v>46</v>
      </c>
      <c r="F122" s="40"/>
      <c r="G122" s="41"/>
      <c r="H122" s="41"/>
      <c r="I122" s="41"/>
      <c r="J122" s="41"/>
      <c r="K122" s="42"/>
      <c r="L122" s="35">
        <v>45260</v>
      </c>
      <c r="AM122" s="19"/>
      <c r="AR122" s="6" t="s">
        <v>175</v>
      </c>
    </row>
    <row r="123" spans="1:44" x14ac:dyDescent="0.25">
      <c r="A123" s="8">
        <v>2</v>
      </c>
      <c r="B123" s="51" t="s">
        <v>176</v>
      </c>
      <c r="C123" s="26">
        <v>45047</v>
      </c>
      <c r="D123" s="26">
        <v>45260</v>
      </c>
      <c r="E123" s="10" t="s">
        <v>177</v>
      </c>
      <c r="F123" s="47"/>
      <c r="G123" s="43"/>
      <c r="H123" s="43"/>
      <c r="I123" s="43"/>
      <c r="J123" s="43"/>
      <c r="K123" s="44"/>
      <c r="L123" s="35">
        <v>45260</v>
      </c>
      <c r="AM123" s="19"/>
      <c r="AR123" s="6" t="s">
        <v>175</v>
      </c>
    </row>
    <row r="124" spans="1:44" x14ac:dyDescent="0.25">
      <c r="A124" s="8">
        <v>3</v>
      </c>
      <c r="B124" s="51" t="s">
        <v>178</v>
      </c>
      <c r="C124" s="26">
        <v>45017</v>
      </c>
      <c r="D124" s="26">
        <v>45646</v>
      </c>
      <c r="E124" s="10" t="s">
        <v>46</v>
      </c>
      <c r="F124" s="47"/>
      <c r="G124" s="43"/>
      <c r="H124" s="43"/>
      <c r="I124" s="43"/>
      <c r="J124" s="43"/>
      <c r="K124" s="43"/>
      <c r="L124" s="43"/>
      <c r="M124" s="43"/>
      <c r="N124" s="43"/>
      <c r="O124" s="43"/>
      <c r="P124" s="43"/>
      <c r="Q124" s="43"/>
      <c r="R124" s="43"/>
      <c r="S124" s="43"/>
      <c r="T124" s="43"/>
      <c r="U124" s="43"/>
      <c r="V124" s="43"/>
      <c r="W124" s="43"/>
      <c r="X124" s="44"/>
      <c r="Y124" s="35">
        <v>45646</v>
      </c>
      <c r="AM124" s="19"/>
      <c r="AR124" s="6" t="s">
        <v>175</v>
      </c>
    </row>
    <row r="125" spans="1:44" x14ac:dyDescent="0.25">
      <c r="A125" s="12">
        <v>3</v>
      </c>
      <c r="B125" s="51" t="s">
        <v>179</v>
      </c>
      <c r="C125" s="26">
        <v>45108</v>
      </c>
      <c r="D125" s="26">
        <v>45838</v>
      </c>
      <c r="E125" s="10" t="s">
        <v>46</v>
      </c>
      <c r="F125" s="40"/>
      <c r="G125" s="41"/>
      <c r="H125" s="41"/>
      <c r="I125" s="41"/>
      <c r="J125" s="41"/>
      <c r="K125" s="41"/>
      <c r="L125" s="41"/>
      <c r="M125" s="41"/>
      <c r="N125" s="41"/>
      <c r="O125" s="41"/>
      <c r="P125" s="41"/>
      <c r="Q125" s="41"/>
      <c r="R125" s="41"/>
      <c r="S125" s="41"/>
      <c r="T125" s="41"/>
      <c r="U125" s="41"/>
      <c r="V125" s="41"/>
      <c r="W125" s="41"/>
      <c r="X125" s="41"/>
      <c r="Y125" s="41"/>
      <c r="Z125" s="41"/>
      <c r="AA125" s="41"/>
      <c r="AB125" s="41"/>
      <c r="AC125" s="41"/>
      <c r="AD125" s="42"/>
      <c r="AE125" s="35">
        <v>45107</v>
      </c>
      <c r="AM125" s="19"/>
      <c r="AR125" s="6" t="s">
        <v>180</v>
      </c>
    </row>
    <row r="126" spans="1:44" x14ac:dyDescent="0.25">
      <c r="A126" s="12">
        <v>3</v>
      </c>
      <c r="B126" s="51" t="s">
        <v>181</v>
      </c>
      <c r="C126" s="26">
        <v>45383</v>
      </c>
      <c r="D126" s="26">
        <v>45838</v>
      </c>
      <c r="E126" s="10" t="s">
        <v>53</v>
      </c>
      <c r="AM126" s="19"/>
      <c r="AR126" s="6" t="s">
        <v>180</v>
      </c>
    </row>
    <row r="127" spans="1:44" x14ac:dyDescent="0.25">
      <c r="A127" s="12">
        <v>3</v>
      </c>
      <c r="B127" s="51" t="s">
        <v>182</v>
      </c>
      <c r="C127" s="26">
        <v>45505</v>
      </c>
      <c r="D127" s="26">
        <v>45646</v>
      </c>
      <c r="E127" s="10" t="s">
        <v>46</v>
      </c>
      <c r="T127" s="40"/>
      <c r="U127" s="41"/>
      <c r="V127" s="43"/>
      <c r="W127" s="43"/>
      <c r="X127" s="44"/>
      <c r="Y127" s="35">
        <v>45280</v>
      </c>
      <c r="AM127" s="19"/>
      <c r="AR127" s="6" t="s">
        <v>183</v>
      </c>
    </row>
    <row r="128" spans="1:44" x14ac:dyDescent="0.25">
      <c r="A128" s="12">
        <v>3</v>
      </c>
      <c r="B128" s="51" t="s">
        <v>184</v>
      </c>
      <c r="C128" s="26">
        <v>45566</v>
      </c>
      <c r="D128" s="26">
        <v>45747</v>
      </c>
      <c r="E128" s="10" t="s">
        <v>46</v>
      </c>
      <c r="V128" s="40"/>
      <c r="W128" s="41"/>
      <c r="X128" s="41"/>
      <c r="Y128" s="41"/>
      <c r="Z128" s="41"/>
      <c r="AA128" s="42"/>
      <c r="AB128" s="35">
        <v>45016</v>
      </c>
      <c r="AM128" s="19"/>
      <c r="AR128" s="6" t="s">
        <v>117</v>
      </c>
    </row>
    <row r="129" spans="1:44" x14ac:dyDescent="0.25">
      <c r="A129" s="12">
        <v>3</v>
      </c>
      <c r="B129" s="51" t="s">
        <v>185</v>
      </c>
      <c r="C129" s="26">
        <v>45566</v>
      </c>
      <c r="D129" s="26">
        <v>45747</v>
      </c>
      <c r="E129" s="10" t="s">
        <v>46</v>
      </c>
      <c r="V129" s="40"/>
      <c r="W129" s="41"/>
      <c r="X129" s="41"/>
      <c r="Y129" s="43"/>
      <c r="Z129" s="43"/>
      <c r="AA129" s="44"/>
      <c r="AB129" s="35">
        <v>45016</v>
      </c>
      <c r="AM129" s="19"/>
      <c r="AR129" s="6" t="s">
        <v>117</v>
      </c>
    </row>
    <row r="130" spans="1:44" x14ac:dyDescent="0.25">
      <c r="A130" s="12">
        <v>3</v>
      </c>
      <c r="B130" s="51" t="s">
        <v>186</v>
      </c>
      <c r="C130" s="26">
        <v>45659</v>
      </c>
      <c r="D130" s="26">
        <v>45807</v>
      </c>
      <c r="E130" s="10" t="s">
        <v>46</v>
      </c>
      <c r="Y130" s="47"/>
      <c r="Z130" s="43"/>
      <c r="AA130" s="43"/>
      <c r="AB130" s="41"/>
      <c r="AC130" s="42"/>
      <c r="AD130" s="35">
        <v>45076</v>
      </c>
      <c r="AM130" s="19"/>
      <c r="AR130" s="6" t="s">
        <v>117</v>
      </c>
    </row>
    <row r="131" spans="1:44" x14ac:dyDescent="0.25">
      <c r="A131" s="12">
        <v>2</v>
      </c>
      <c r="B131" s="51" t="s">
        <v>187</v>
      </c>
      <c r="C131" s="26">
        <v>45566</v>
      </c>
      <c r="D131" s="26">
        <v>45746</v>
      </c>
      <c r="E131" s="10" t="s">
        <v>46</v>
      </c>
      <c r="W131" s="40"/>
      <c r="X131" s="41"/>
      <c r="Y131" s="41"/>
      <c r="Z131" s="41"/>
      <c r="AA131" s="42"/>
      <c r="AB131" s="35">
        <v>45015</v>
      </c>
      <c r="AM131" s="19"/>
      <c r="AR131" s="6" t="s">
        <v>188</v>
      </c>
    </row>
    <row r="132" spans="1:44" x14ac:dyDescent="0.25">
      <c r="A132" s="12">
        <v>2</v>
      </c>
      <c r="B132" s="51" t="s">
        <v>189</v>
      </c>
      <c r="C132" s="26">
        <v>45778</v>
      </c>
      <c r="D132" s="26">
        <v>45991</v>
      </c>
      <c r="E132" s="10" t="s">
        <v>46</v>
      </c>
      <c r="AC132" s="40"/>
      <c r="AD132" s="41"/>
      <c r="AE132" s="41"/>
      <c r="AF132" s="41"/>
      <c r="AG132" s="41"/>
      <c r="AH132" s="41"/>
      <c r="AI132" s="42"/>
      <c r="AJ132" s="35">
        <v>45991</v>
      </c>
      <c r="AM132" s="19"/>
      <c r="AR132" s="6" t="s">
        <v>190</v>
      </c>
    </row>
    <row r="133" spans="1:44" x14ac:dyDescent="0.25">
      <c r="A133" s="12">
        <v>0</v>
      </c>
      <c r="B133" s="2" t="s">
        <v>112</v>
      </c>
      <c r="C133" s="26"/>
      <c r="D133" s="26"/>
      <c r="E133" s="10"/>
      <c r="AM133" s="19"/>
    </row>
    <row r="134" spans="1:44" x14ac:dyDescent="0.25">
      <c r="A134" s="12">
        <v>2</v>
      </c>
      <c r="B134" s="51" t="s">
        <v>191</v>
      </c>
      <c r="C134" s="26">
        <v>45383</v>
      </c>
      <c r="D134" s="26">
        <v>45473</v>
      </c>
      <c r="E134" s="10" t="s">
        <v>46</v>
      </c>
      <c r="P134" s="40"/>
      <c r="Q134" s="41"/>
      <c r="R134" s="44"/>
      <c r="S134" s="35">
        <v>45107</v>
      </c>
      <c r="AM134" s="19"/>
      <c r="AR134" s="6" t="s">
        <v>180</v>
      </c>
    </row>
    <row r="135" spans="1:44" x14ac:dyDescent="0.25">
      <c r="A135" s="12">
        <v>2</v>
      </c>
      <c r="B135" s="51" t="s">
        <v>192</v>
      </c>
      <c r="C135" s="26">
        <v>45473</v>
      </c>
      <c r="D135" s="26">
        <v>45626</v>
      </c>
      <c r="E135" s="10" t="s">
        <v>46</v>
      </c>
      <c r="R135" s="40"/>
      <c r="S135" s="41"/>
      <c r="T135" s="41"/>
      <c r="U135" s="41"/>
      <c r="V135" s="41"/>
      <c r="W135" s="42"/>
      <c r="X135" s="35">
        <v>45260</v>
      </c>
      <c r="AM135" s="19"/>
      <c r="AR135" s="6" t="s">
        <v>193</v>
      </c>
    </row>
    <row r="136" spans="1:44" x14ac:dyDescent="0.25">
      <c r="A136" s="12">
        <v>2</v>
      </c>
      <c r="B136" s="51" t="s">
        <v>194</v>
      </c>
      <c r="C136" s="26">
        <v>45690</v>
      </c>
      <c r="D136" s="26">
        <v>45991</v>
      </c>
      <c r="E136" s="10" t="s">
        <v>46</v>
      </c>
      <c r="Z136" s="40"/>
      <c r="AA136" s="41"/>
      <c r="AB136" s="41"/>
      <c r="AC136" s="41"/>
      <c r="AD136" s="41"/>
      <c r="AE136" s="41"/>
      <c r="AF136" s="41"/>
      <c r="AG136" s="41"/>
      <c r="AH136" s="41"/>
      <c r="AI136" s="42"/>
      <c r="AJ136" s="35">
        <v>45260</v>
      </c>
      <c r="AM136" s="19"/>
      <c r="AR136" s="6" t="s">
        <v>195</v>
      </c>
    </row>
    <row r="137" spans="1:44" s="101" customFormat="1" x14ac:dyDescent="0.25">
      <c r="A137" s="12">
        <v>2</v>
      </c>
      <c r="B137" s="78" t="s">
        <v>196</v>
      </c>
      <c r="C137" s="236">
        <v>45107</v>
      </c>
      <c r="D137" s="26">
        <v>45275</v>
      </c>
      <c r="E137" s="237" t="s">
        <v>177</v>
      </c>
      <c r="S137" s="135"/>
      <c r="T137" s="136"/>
      <c r="U137" s="136"/>
      <c r="V137" s="136"/>
      <c r="W137" s="137"/>
      <c r="X137" s="128">
        <v>45260</v>
      </c>
      <c r="AM137" s="19"/>
      <c r="AQ137" s="133"/>
      <c r="AR137" s="101" t="s">
        <v>197</v>
      </c>
    </row>
    <row r="138" spans="1:44" s="101" customFormat="1" x14ac:dyDescent="0.25">
      <c r="A138" s="12">
        <v>2</v>
      </c>
      <c r="B138" s="78" t="s">
        <v>198</v>
      </c>
      <c r="C138" s="236">
        <v>45473</v>
      </c>
      <c r="D138" s="26">
        <v>45641</v>
      </c>
      <c r="E138" s="237" t="s">
        <v>177</v>
      </c>
      <c r="S138" s="135"/>
      <c r="T138" s="136"/>
      <c r="U138" s="136"/>
      <c r="V138" s="136"/>
      <c r="W138" s="137"/>
      <c r="X138" s="128">
        <v>45260</v>
      </c>
      <c r="AM138" s="19"/>
      <c r="AQ138" s="133"/>
      <c r="AR138" s="101" t="s">
        <v>197</v>
      </c>
    </row>
    <row r="139" spans="1:44" s="101" customFormat="1" x14ac:dyDescent="0.25">
      <c r="A139" s="12">
        <v>2</v>
      </c>
      <c r="B139" s="78" t="s">
        <v>199</v>
      </c>
      <c r="C139" s="236">
        <v>45690</v>
      </c>
      <c r="D139" s="26">
        <v>46006</v>
      </c>
      <c r="E139" s="237" t="s">
        <v>177</v>
      </c>
      <c r="Z139" s="135"/>
      <c r="AA139" s="136"/>
      <c r="AB139" s="136"/>
      <c r="AC139" s="136"/>
      <c r="AD139" s="136"/>
      <c r="AE139" s="136"/>
      <c r="AF139" s="136"/>
      <c r="AG139" s="136"/>
      <c r="AH139" s="136"/>
      <c r="AI139" s="137"/>
      <c r="AJ139" s="128">
        <v>45260</v>
      </c>
      <c r="AM139" s="19"/>
      <c r="AQ139" s="133"/>
      <c r="AR139" s="101" t="s">
        <v>200</v>
      </c>
    </row>
    <row r="140" spans="1:44" x14ac:dyDescent="0.25">
      <c r="A140" s="12">
        <v>0</v>
      </c>
      <c r="B140" s="2" t="s">
        <v>201</v>
      </c>
      <c r="C140" s="26"/>
      <c r="D140" s="26"/>
      <c r="E140" s="10"/>
      <c r="AM140" s="19"/>
    </row>
    <row r="141" spans="1:44" x14ac:dyDescent="0.25">
      <c r="A141" s="12">
        <v>2</v>
      </c>
      <c r="B141" s="51" t="s">
        <v>202</v>
      </c>
      <c r="C141" s="26">
        <v>45473</v>
      </c>
      <c r="D141" s="26">
        <v>45626</v>
      </c>
      <c r="E141" s="10" t="s">
        <v>53</v>
      </c>
      <c r="R141" s="40"/>
      <c r="S141" s="41"/>
      <c r="T141" s="41"/>
      <c r="U141" s="41"/>
      <c r="V141" s="41"/>
      <c r="W141" s="42"/>
      <c r="X141" s="35">
        <v>45260</v>
      </c>
      <c r="AM141" s="19"/>
      <c r="AR141" s="6" t="s">
        <v>180</v>
      </c>
    </row>
    <row r="142" spans="1:44" x14ac:dyDescent="0.25">
      <c r="A142" s="12">
        <v>2</v>
      </c>
      <c r="B142" s="51" t="s">
        <v>203</v>
      </c>
      <c r="C142" s="26">
        <v>45690</v>
      </c>
      <c r="D142" s="26">
        <v>45991</v>
      </c>
      <c r="E142" s="10" t="s">
        <v>53</v>
      </c>
      <c r="Z142" s="40"/>
      <c r="AA142" s="41"/>
      <c r="AB142" s="41"/>
      <c r="AC142" s="41"/>
      <c r="AD142" s="41"/>
      <c r="AE142" s="41"/>
      <c r="AF142" s="41"/>
      <c r="AG142" s="41"/>
      <c r="AH142" s="41"/>
      <c r="AI142" s="42"/>
      <c r="AJ142" s="35">
        <v>45260</v>
      </c>
      <c r="AM142" s="19"/>
      <c r="AR142" s="6" t="s">
        <v>204</v>
      </c>
    </row>
    <row r="143" spans="1:44" x14ac:dyDescent="0.25">
      <c r="A143" s="12">
        <v>3</v>
      </c>
      <c r="B143" s="51" t="s">
        <v>205</v>
      </c>
      <c r="C143" s="26">
        <v>45473</v>
      </c>
      <c r="D143" s="26">
        <v>45595</v>
      </c>
      <c r="E143" s="10" t="s">
        <v>46</v>
      </c>
      <c r="R143" s="40"/>
      <c r="S143" s="41"/>
      <c r="T143" s="41"/>
      <c r="U143" s="41"/>
      <c r="V143" s="42"/>
      <c r="W143" s="35">
        <v>45595</v>
      </c>
      <c r="AM143" s="19"/>
      <c r="AR143" s="6" t="s">
        <v>206</v>
      </c>
    </row>
    <row r="144" spans="1:44" x14ac:dyDescent="0.25">
      <c r="A144" s="12">
        <v>3</v>
      </c>
      <c r="B144" s="51" t="s">
        <v>207</v>
      </c>
      <c r="C144" s="26">
        <v>45668</v>
      </c>
      <c r="D144" s="26">
        <v>45838</v>
      </c>
      <c r="E144" s="10" t="s">
        <v>46</v>
      </c>
      <c r="Y144" s="40"/>
      <c r="Z144" s="41"/>
      <c r="AA144" s="41"/>
      <c r="AB144" s="41"/>
      <c r="AC144" s="41"/>
      <c r="AD144" s="41"/>
      <c r="AE144" s="42"/>
      <c r="AF144" s="35">
        <v>45107</v>
      </c>
      <c r="AM144" s="19"/>
      <c r="AR144" s="6" t="s">
        <v>208</v>
      </c>
    </row>
    <row r="145" spans="1:44" x14ac:dyDescent="0.25">
      <c r="A145" s="12">
        <v>2</v>
      </c>
      <c r="B145" s="51" t="s">
        <v>209</v>
      </c>
      <c r="C145" s="26">
        <v>45991</v>
      </c>
      <c r="D145" s="26">
        <v>46111</v>
      </c>
      <c r="E145" s="10" t="s">
        <v>46</v>
      </c>
      <c r="AI145" s="40"/>
      <c r="AJ145" s="41"/>
      <c r="AK145" s="41"/>
      <c r="AL145" s="41"/>
      <c r="AM145" s="19"/>
      <c r="AN145" s="35">
        <v>45015</v>
      </c>
      <c r="AR145" s="6" t="s">
        <v>210</v>
      </c>
    </row>
    <row r="146" spans="1:44" ht="14.5" x14ac:dyDescent="0.35">
      <c r="A146" s="12">
        <v>0</v>
      </c>
      <c r="B146" s="25" t="s">
        <v>211</v>
      </c>
      <c r="C146"/>
      <c r="D146"/>
      <c r="E146" s="87"/>
      <c r="F146"/>
      <c r="G146"/>
      <c r="H146"/>
      <c r="I146"/>
      <c r="J146"/>
      <c r="K146"/>
      <c r="L146"/>
      <c r="M146"/>
      <c r="N146"/>
      <c r="O146"/>
      <c r="P146"/>
      <c r="Q146"/>
      <c r="R146"/>
      <c r="S146"/>
      <c r="T146"/>
      <c r="U146"/>
      <c r="V146"/>
      <c r="W146"/>
      <c r="X146"/>
      <c r="Y146"/>
      <c r="Z146"/>
      <c r="AA146"/>
      <c r="AB146"/>
      <c r="AC146"/>
      <c r="AD146"/>
      <c r="AE146"/>
      <c r="AF146"/>
      <c r="AG146"/>
      <c r="AH146"/>
      <c r="AI146"/>
      <c r="AJ146"/>
      <c r="AK146"/>
      <c r="AL146"/>
      <c r="AM146" s="19"/>
      <c r="AN146"/>
      <c r="AO146"/>
      <c r="AP146"/>
      <c r="AR146"/>
    </row>
    <row r="147" spans="1:44" ht="11.65" customHeight="1" x14ac:dyDescent="0.35">
      <c r="A147" s="12">
        <v>0</v>
      </c>
      <c r="B147" s="73" t="s">
        <v>212</v>
      </c>
      <c r="C147"/>
      <c r="D147"/>
      <c r="E147" s="87"/>
      <c r="F147"/>
      <c r="G147"/>
      <c r="H147"/>
      <c r="I147"/>
      <c r="J147"/>
      <c r="K147"/>
      <c r="L147"/>
      <c r="M147"/>
      <c r="N147"/>
      <c r="O147"/>
      <c r="P147"/>
      <c r="Q147"/>
      <c r="R147"/>
      <c r="S147"/>
      <c r="T147"/>
      <c r="U147"/>
      <c r="V147"/>
      <c r="W147"/>
      <c r="X147"/>
      <c r="Y147"/>
      <c r="Z147"/>
      <c r="AA147"/>
      <c r="AB147"/>
      <c r="AC147"/>
      <c r="AD147"/>
      <c r="AE147"/>
      <c r="AF147"/>
      <c r="AG147"/>
      <c r="AH147"/>
      <c r="AI147"/>
      <c r="AJ147"/>
      <c r="AK147"/>
      <c r="AL147"/>
      <c r="AM147" s="19"/>
      <c r="AN147"/>
      <c r="AO147"/>
      <c r="AP147"/>
      <c r="AR147"/>
    </row>
    <row r="148" spans="1:44" ht="11.65" customHeight="1" x14ac:dyDescent="0.35">
      <c r="A148" s="15">
        <v>3</v>
      </c>
      <c r="B148" s="78" t="s">
        <v>213</v>
      </c>
      <c r="C148" s="77">
        <v>45055</v>
      </c>
      <c r="D148" s="77">
        <v>45128</v>
      </c>
      <c r="E148" s="87" t="s">
        <v>53</v>
      </c>
      <c r="F148" s="41"/>
      <c r="G148" s="35">
        <v>45107</v>
      </c>
      <c r="H148"/>
      <c r="I148"/>
      <c r="J148"/>
      <c r="K148"/>
      <c r="L148"/>
      <c r="M148"/>
      <c r="N148"/>
      <c r="O148"/>
      <c r="P148"/>
      <c r="Q148"/>
      <c r="R148"/>
      <c r="S148"/>
      <c r="T148"/>
      <c r="U148"/>
      <c r="V148"/>
      <c r="W148"/>
      <c r="X148"/>
      <c r="Y148"/>
      <c r="Z148"/>
      <c r="AA148"/>
      <c r="AB148"/>
      <c r="AC148"/>
      <c r="AD148"/>
      <c r="AE148"/>
      <c r="AF148"/>
      <c r="AG148"/>
      <c r="AH148"/>
      <c r="AI148"/>
      <c r="AJ148"/>
      <c r="AK148"/>
      <c r="AL148"/>
      <c r="AM148" s="19"/>
      <c r="AN148"/>
      <c r="AO148"/>
      <c r="AP148"/>
      <c r="AR148"/>
    </row>
    <row r="149" spans="1:44" ht="11.65" customHeight="1" x14ac:dyDescent="0.35">
      <c r="A149" s="83">
        <v>2</v>
      </c>
      <c r="B149" s="78" t="s">
        <v>214</v>
      </c>
      <c r="C149" s="77">
        <v>45047</v>
      </c>
      <c r="D149" s="77">
        <v>45275</v>
      </c>
      <c r="E149" s="87" t="s">
        <v>53</v>
      </c>
      <c r="F149" s="38"/>
      <c r="G149" s="38"/>
      <c r="H149" s="38"/>
      <c r="I149" s="38"/>
      <c r="J149" s="38"/>
      <c r="K149" s="38"/>
      <c r="L149" s="38"/>
      <c r="M149" s="35">
        <v>45280</v>
      </c>
      <c r="N149"/>
      <c r="O149"/>
      <c r="P149"/>
      <c r="Q149"/>
      <c r="R149"/>
      <c r="S149"/>
      <c r="T149"/>
      <c r="U149"/>
      <c r="V149"/>
      <c r="W149"/>
      <c r="X149"/>
      <c r="Y149"/>
      <c r="Z149"/>
      <c r="AA149"/>
      <c r="AB149"/>
      <c r="AC149"/>
      <c r="AD149"/>
      <c r="AE149"/>
      <c r="AF149"/>
      <c r="AG149"/>
      <c r="AH149"/>
      <c r="AI149"/>
      <c r="AJ149"/>
      <c r="AK149"/>
      <c r="AL149"/>
      <c r="AM149" s="19"/>
      <c r="AN149"/>
      <c r="AO149"/>
      <c r="AP149"/>
      <c r="AR149"/>
    </row>
    <row r="150" spans="1:44" ht="11.65" customHeight="1" x14ac:dyDescent="0.35">
      <c r="A150" s="15">
        <v>2</v>
      </c>
      <c r="B150" s="78" t="s">
        <v>215</v>
      </c>
      <c r="C150" s="77">
        <v>45047</v>
      </c>
      <c r="D150" s="77">
        <v>45275</v>
      </c>
      <c r="E150" s="87" t="s">
        <v>53</v>
      </c>
      <c r="F150" s="38"/>
      <c r="G150" s="38"/>
      <c r="H150" s="38"/>
      <c r="I150" s="38"/>
      <c r="J150" s="38"/>
      <c r="K150" s="38"/>
      <c r="L150" s="38"/>
      <c r="M150" s="35">
        <v>45280</v>
      </c>
      <c r="N150"/>
      <c r="O150"/>
      <c r="P150"/>
      <c r="Q150"/>
      <c r="R150"/>
      <c r="S150"/>
      <c r="T150"/>
      <c r="U150"/>
      <c r="V150"/>
      <c r="W150"/>
      <c r="X150"/>
      <c r="Y150"/>
      <c r="Z150"/>
      <c r="AA150"/>
      <c r="AB150"/>
      <c r="AC150"/>
      <c r="AD150"/>
      <c r="AE150"/>
      <c r="AF150"/>
      <c r="AG150"/>
      <c r="AH150"/>
      <c r="AI150"/>
      <c r="AJ150"/>
      <c r="AK150"/>
      <c r="AL150"/>
      <c r="AM150" s="19"/>
      <c r="AN150"/>
      <c r="AO150"/>
      <c r="AP150"/>
      <c r="AR150"/>
    </row>
    <row r="151" spans="1:44" s="102" customFormat="1" ht="11.65" customHeight="1" x14ac:dyDescent="0.35">
      <c r="A151" s="209">
        <v>3</v>
      </c>
      <c r="B151" s="210" t="s">
        <v>216</v>
      </c>
      <c r="C151" s="211">
        <v>45017</v>
      </c>
      <c r="D151" s="211">
        <v>45199</v>
      </c>
      <c r="E151" s="212" t="s">
        <v>46</v>
      </c>
      <c r="F151" s="213"/>
      <c r="G151" s="213"/>
      <c r="H151" s="213"/>
      <c r="I151" s="213"/>
      <c r="J151" s="214">
        <v>45199</v>
      </c>
      <c r="K151" s="215"/>
      <c r="L151" s="215"/>
      <c r="M151" s="215"/>
      <c r="N151" s="215"/>
      <c r="O151" s="215"/>
      <c r="P151" s="215"/>
      <c r="Q151" s="215"/>
      <c r="R151" s="215"/>
      <c r="S151" s="215"/>
      <c r="T151" s="215"/>
      <c r="U151" s="215"/>
      <c r="V151" s="215"/>
      <c r="W151" s="215"/>
      <c r="X151" s="215"/>
      <c r="Y151" s="215"/>
      <c r="Z151" s="215"/>
      <c r="AA151" s="215"/>
      <c r="AB151" s="215"/>
      <c r="AC151" s="215"/>
      <c r="AD151" s="215"/>
      <c r="AE151" s="215"/>
      <c r="AF151" s="215"/>
      <c r="AG151" s="215"/>
      <c r="AH151" s="215"/>
      <c r="AI151" s="215"/>
      <c r="AJ151" s="215"/>
      <c r="AM151" s="93"/>
      <c r="AQ151" s="216"/>
    </row>
    <row r="152" spans="1:44" s="102" customFormat="1" ht="11.65" customHeight="1" x14ac:dyDescent="0.35">
      <c r="A152" s="209">
        <v>3</v>
      </c>
      <c r="B152" s="210" t="s">
        <v>217</v>
      </c>
      <c r="C152" s="211">
        <v>45383</v>
      </c>
      <c r="D152" s="211">
        <v>45473</v>
      </c>
      <c r="E152" s="212" t="s">
        <v>46</v>
      </c>
      <c r="F152" s="215"/>
      <c r="G152" s="215"/>
      <c r="H152" s="215"/>
      <c r="I152" s="215"/>
      <c r="J152" s="215"/>
      <c r="K152" s="215"/>
      <c r="L152" s="215"/>
      <c r="M152" s="215"/>
      <c r="N152" s="215"/>
      <c r="O152" s="215"/>
      <c r="P152" s="213"/>
      <c r="Q152" s="213"/>
      <c r="R152" s="213"/>
      <c r="S152" s="213"/>
      <c r="T152" s="213"/>
      <c r="U152" s="213"/>
      <c r="V152" s="214">
        <v>45107</v>
      </c>
      <c r="W152" s="215"/>
      <c r="X152" s="215"/>
      <c r="Y152" s="215"/>
      <c r="Z152" s="215"/>
      <c r="AA152" s="215"/>
      <c r="AB152" s="215"/>
      <c r="AC152" s="215"/>
      <c r="AD152" s="215"/>
      <c r="AE152" s="215"/>
      <c r="AF152" s="215"/>
      <c r="AG152" s="215"/>
      <c r="AH152" s="215"/>
      <c r="AI152" s="215"/>
      <c r="AJ152" s="215"/>
      <c r="AM152" s="93"/>
      <c r="AQ152" s="216"/>
    </row>
    <row r="153" spans="1:44" s="102" customFormat="1" ht="11.65" customHeight="1" x14ac:dyDescent="0.35">
      <c r="A153" s="209">
        <v>3</v>
      </c>
      <c r="B153" s="210" t="s">
        <v>218</v>
      </c>
      <c r="C153" s="211">
        <v>45748</v>
      </c>
      <c r="D153" s="211">
        <v>45838</v>
      </c>
      <c r="E153" s="212" t="s">
        <v>46</v>
      </c>
      <c r="F153" s="215"/>
      <c r="G153" s="215"/>
      <c r="H153" s="215"/>
      <c r="I153" s="215"/>
      <c r="J153" s="215"/>
      <c r="K153" s="215"/>
      <c r="L153" s="215"/>
      <c r="M153" s="215"/>
      <c r="N153" s="215"/>
      <c r="O153" s="215"/>
      <c r="P153" s="215"/>
      <c r="Q153" s="215"/>
      <c r="R153" s="215"/>
      <c r="S153" s="215"/>
      <c r="T153" s="215"/>
      <c r="U153" s="215"/>
      <c r="V153" s="215"/>
      <c r="W153" s="215"/>
      <c r="X153" s="215"/>
      <c r="Y153" s="215"/>
      <c r="Z153" s="215"/>
      <c r="AA153" s="215"/>
      <c r="AB153" s="213"/>
      <c r="AC153" s="213"/>
      <c r="AD153" s="213"/>
      <c r="AE153" s="214">
        <v>45107</v>
      </c>
      <c r="AF153" s="215"/>
      <c r="AG153" s="215"/>
      <c r="AH153" s="215"/>
      <c r="AI153" s="215"/>
      <c r="AJ153" s="215"/>
      <c r="AM153" s="93"/>
      <c r="AQ153" s="216"/>
    </row>
    <row r="154" spans="1:44" ht="11.65" customHeight="1" x14ac:dyDescent="0.35">
      <c r="A154" s="15">
        <v>2</v>
      </c>
      <c r="B154" s="78" t="s">
        <v>219</v>
      </c>
      <c r="C154" s="90">
        <v>45292</v>
      </c>
      <c r="D154" s="77">
        <v>45504</v>
      </c>
      <c r="E154" s="87" t="s">
        <v>53</v>
      </c>
      <c r="F154"/>
      <c r="G154"/>
      <c r="H154"/>
      <c r="I154"/>
      <c r="J154"/>
      <c r="K154"/>
      <c r="L154"/>
      <c r="M154"/>
      <c r="N154"/>
      <c r="O154"/>
      <c r="P154"/>
      <c r="Q154" s="38"/>
      <c r="R154" s="38"/>
      <c r="S154" s="38"/>
      <c r="T154" s="38"/>
      <c r="U154" s="38"/>
      <c r="V154" s="38"/>
      <c r="W154" s="38"/>
      <c r="X154" s="38"/>
      <c r="Y154" s="38"/>
      <c r="Z154" s="38"/>
      <c r="AA154" s="38"/>
      <c r="AB154" s="38"/>
      <c r="AC154" s="38"/>
      <c r="AD154" s="38"/>
      <c r="AE154" s="91"/>
      <c r="AF154" s="38"/>
      <c r="AG154" s="38"/>
      <c r="AH154" s="38"/>
      <c r="AI154" s="38"/>
      <c r="AJ154" s="35">
        <v>45260</v>
      </c>
      <c r="AM154" s="19"/>
    </row>
    <row r="155" spans="1:44" ht="11.65" customHeight="1" x14ac:dyDescent="0.35">
      <c r="A155" s="15">
        <v>2</v>
      </c>
      <c r="B155" s="78" t="s">
        <v>220</v>
      </c>
      <c r="C155" s="90">
        <v>45443</v>
      </c>
      <c r="D155" s="90">
        <v>45991</v>
      </c>
      <c r="E155" s="87" t="s">
        <v>53</v>
      </c>
      <c r="F155"/>
      <c r="G155"/>
      <c r="H155"/>
      <c r="I155"/>
      <c r="J155"/>
      <c r="K155"/>
      <c r="L155"/>
      <c r="M155"/>
      <c r="N155"/>
      <c r="O155"/>
      <c r="P155"/>
      <c r="Q155" s="38"/>
      <c r="R155" s="38"/>
      <c r="S155" s="38"/>
      <c r="T155" s="38"/>
      <c r="U155" s="38"/>
      <c r="V155" s="38"/>
      <c r="W155" s="38"/>
      <c r="X155" s="38"/>
      <c r="Y155" s="38"/>
      <c r="Z155" s="38"/>
      <c r="AA155" s="38"/>
      <c r="AB155" s="38"/>
      <c r="AC155" s="38"/>
      <c r="AD155" s="38"/>
      <c r="AE155" s="91"/>
      <c r="AF155" s="38"/>
      <c r="AG155" s="38"/>
      <c r="AH155" s="38"/>
      <c r="AI155" s="38"/>
      <c r="AJ155" s="35">
        <v>45260</v>
      </c>
      <c r="AM155" s="19"/>
    </row>
    <row r="156" spans="1:44" ht="11.65" customHeight="1" x14ac:dyDescent="0.35">
      <c r="A156" s="15">
        <v>2</v>
      </c>
      <c r="B156" s="78" t="s">
        <v>221</v>
      </c>
      <c r="C156" s="90">
        <v>45443</v>
      </c>
      <c r="D156" s="90">
        <v>45991</v>
      </c>
      <c r="E156" s="87" t="s">
        <v>53</v>
      </c>
      <c r="F156"/>
      <c r="G156"/>
      <c r="H156"/>
      <c r="I156"/>
      <c r="J156"/>
      <c r="K156"/>
      <c r="L156"/>
      <c r="M156"/>
      <c r="N156"/>
      <c r="O156"/>
      <c r="P156"/>
      <c r="Q156" s="38"/>
      <c r="R156" s="38"/>
      <c r="S156" s="38"/>
      <c r="T156" s="38"/>
      <c r="U156" s="38"/>
      <c r="V156" s="38"/>
      <c r="W156" s="38"/>
      <c r="X156" s="38"/>
      <c r="Y156" s="38"/>
      <c r="Z156" s="38"/>
      <c r="AA156" s="38"/>
      <c r="AB156" s="38"/>
      <c r="AC156" s="38"/>
      <c r="AD156" s="38"/>
      <c r="AE156" s="91"/>
      <c r="AF156" s="38"/>
      <c r="AG156" s="38"/>
      <c r="AH156" s="38"/>
      <c r="AI156" s="38"/>
      <c r="AJ156" s="35">
        <v>45260</v>
      </c>
      <c r="AM156" s="19"/>
    </row>
    <row r="157" spans="1:44" ht="11.65" customHeight="1" x14ac:dyDescent="0.35">
      <c r="A157" s="15">
        <v>0</v>
      </c>
      <c r="B157" s="70" t="s">
        <v>222</v>
      </c>
      <c r="C157"/>
      <c r="D157"/>
      <c r="E157" s="87"/>
      <c r="F157"/>
      <c r="G157"/>
      <c r="H157"/>
      <c r="I157"/>
      <c r="J157"/>
      <c r="K157"/>
      <c r="L157"/>
      <c r="M157"/>
      <c r="N157"/>
      <c r="O157"/>
      <c r="P157"/>
      <c r="Q157"/>
      <c r="R157"/>
      <c r="S157"/>
      <c r="T157"/>
      <c r="U157"/>
      <c r="V157"/>
      <c r="W157"/>
      <c r="X157"/>
      <c r="Y157"/>
      <c r="Z157"/>
      <c r="AA157"/>
      <c r="AB157"/>
      <c r="AC157"/>
      <c r="AD157"/>
      <c r="AE157"/>
      <c r="AF157"/>
      <c r="AG157"/>
      <c r="AH157"/>
      <c r="AI157"/>
      <c r="AJ157"/>
      <c r="AM157" s="19"/>
    </row>
    <row r="158" spans="1:44" ht="11.65" customHeight="1" x14ac:dyDescent="0.35">
      <c r="A158" s="15">
        <v>3</v>
      </c>
      <c r="B158" s="84" t="s">
        <v>223</v>
      </c>
      <c r="C158" s="77">
        <v>45121</v>
      </c>
      <c r="D158" s="77">
        <v>45121</v>
      </c>
      <c r="E158" s="87" t="s">
        <v>53</v>
      </c>
      <c r="F158" s="38"/>
      <c r="G158" s="38"/>
      <c r="H158" s="86">
        <v>45121</v>
      </c>
      <c r="I158"/>
      <c r="J158"/>
      <c r="K158"/>
      <c r="L158"/>
      <c r="M158"/>
      <c r="N158"/>
      <c r="O158"/>
      <c r="P158"/>
      <c r="Q158"/>
      <c r="R158"/>
      <c r="S158"/>
      <c r="T158"/>
      <c r="U158"/>
      <c r="V158"/>
      <c r="W158"/>
      <c r="X158"/>
      <c r="Y158"/>
      <c r="Z158"/>
      <c r="AA158"/>
      <c r="AB158"/>
      <c r="AC158"/>
      <c r="AD158"/>
      <c r="AE158"/>
      <c r="AF158"/>
      <c r="AG158"/>
      <c r="AH158"/>
      <c r="AI158"/>
      <c r="AJ158"/>
      <c r="AM158" s="19"/>
    </row>
    <row r="159" spans="1:44" ht="11.65" customHeight="1" x14ac:dyDescent="0.35">
      <c r="A159" s="15">
        <v>2</v>
      </c>
      <c r="B159" s="82" t="s">
        <v>224</v>
      </c>
      <c r="C159" s="77">
        <v>45243</v>
      </c>
      <c r="D159" s="77">
        <v>45243</v>
      </c>
      <c r="E159" s="87" t="s">
        <v>53</v>
      </c>
      <c r="F159"/>
      <c r="G159"/>
      <c r="H159" s="38"/>
      <c r="I159" s="38"/>
      <c r="J159" s="38"/>
      <c r="K159" s="38"/>
      <c r="L159" s="35">
        <v>45243</v>
      </c>
      <c r="M159"/>
      <c r="N159"/>
      <c r="O159"/>
      <c r="P159"/>
      <c r="Q159"/>
      <c r="R159"/>
      <c r="S159"/>
      <c r="T159"/>
      <c r="U159"/>
      <c r="V159"/>
      <c r="W159"/>
      <c r="X159"/>
      <c r="Y159"/>
      <c r="Z159"/>
      <c r="AA159"/>
      <c r="AB159"/>
      <c r="AC159"/>
      <c r="AD159"/>
      <c r="AE159"/>
      <c r="AF159"/>
      <c r="AG159"/>
      <c r="AH159"/>
      <c r="AI159"/>
      <c r="AJ159"/>
      <c r="AM159" s="19"/>
    </row>
    <row r="160" spans="1:44" ht="11.65" customHeight="1" x14ac:dyDescent="0.35">
      <c r="A160" s="15">
        <v>0</v>
      </c>
      <c r="B160" s="70" t="s">
        <v>225</v>
      </c>
      <c r="C160"/>
      <c r="D160"/>
      <c r="E160" s="87"/>
      <c r="F160"/>
      <c r="G160"/>
      <c r="H160"/>
      <c r="I160"/>
      <c r="J160"/>
      <c r="K160"/>
      <c r="L160"/>
      <c r="M160"/>
      <c r="N160"/>
      <c r="O160"/>
      <c r="P160"/>
      <c r="Q160"/>
      <c r="R160"/>
      <c r="S160"/>
      <c r="T160"/>
      <c r="U160"/>
      <c r="V160"/>
      <c r="W160"/>
      <c r="X160"/>
      <c r="Y160"/>
      <c r="Z160"/>
      <c r="AA160"/>
      <c r="AB160"/>
      <c r="AC160"/>
      <c r="AD160"/>
      <c r="AE160"/>
      <c r="AF160"/>
      <c r="AG160"/>
      <c r="AH160"/>
      <c r="AI160"/>
      <c r="AJ160"/>
      <c r="AM160" s="19"/>
    </row>
    <row r="161" spans="1:44" s="101" customFormat="1" ht="11.65" customHeight="1" x14ac:dyDescent="0.35">
      <c r="A161" s="79">
        <v>3</v>
      </c>
      <c r="B161" s="78" t="s">
        <v>226</v>
      </c>
      <c r="C161" s="77">
        <v>45142</v>
      </c>
      <c r="D161" s="77">
        <v>45352</v>
      </c>
      <c r="E161" s="88" t="s">
        <v>53</v>
      </c>
      <c r="F161" s="131"/>
      <c r="G161" s="131"/>
      <c r="H161" s="132"/>
      <c r="I161" s="132"/>
      <c r="J161" s="132"/>
      <c r="K161" s="132"/>
      <c r="L161" s="132"/>
      <c r="M161" s="132"/>
      <c r="N161" s="132"/>
      <c r="O161" s="132"/>
      <c r="P161" s="128">
        <v>44986</v>
      </c>
      <c r="Q161" s="131"/>
      <c r="R161" s="131"/>
      <c r="S161" s="131"/>
      <c r="T161" s="131"/>
      <c r="U161" s="131"/>
      <c r="V161" s="131"/>
      <c r="W161" s="131"/>
      <c r="X161" s="131"/>
      <c r="Y161" s="131"/>
      <c r="Z161" s="131"/>
      <c r="AA161" s="131"/>
      <c r="AB161" s="131"/>
      <c r="AC161" s="131"/>
      <c r="AD161" s="131"/>
      <c r="AE161" s="131"/>
      <c r="AF161" s="131"/>
      <c r="AG161" s="131"/>
      <c r="AH161" s="131"/>
      <c r="AI161" s="131"/>
      <c r="AJ161" s="131"/>
      <c r="AM161" s="19"/>
      <c r="AQ161" s="133"/>
      <c r="AR161" s="101" t="s">
        <v>222</v>
      </c>
    </row>
    <row r="162" spans="1:44" s="101" customFormat="1" ht="11.65" customHeight="1" x14ac:dyDescent="0.35">
      <c r="A162" s="79">
        <v>3</v>
      </c>
      <c r="B162" s="78" t="s">
        <v>227</v>
      </c>
      <c r="C162" s="77">
        <v>45142</v>
      </c>
      <c r="D162" s="77">
        <v>45444</v>
      </c>
      <c r="E162" s="88" t="s">
        <v>53</v>
      </c>
      <c r="F162" s="131"/>
      <c r="G162" s="131"/>
      <c r="H162" s="132"/>
      <c r="I162" s="132"/>
      <c r="J162" s="132"/>
      <c r="K162" s="132"/>
      <c r="L162" s="132"/>
      <c r="M162" s="132"/>
      <c r="N162" s="132"/>
      <c r="O162" s="132"/>
      <c r="P162" s="132"/>
      <c r="Q162" s="132"/>
      <c r="R162" s="132"/>
      <c r="S162" s="128">
        <v>45078</v>
      </c>
      <c r="T162" s="131"/>
      <c r="U162" s="131"/>
      <c r="V162" s="131"/>
      <c r="W162" s="131"/>
      <c r="X162" s="131"/>
      <c r="Y162" s="131"/>
      <c r="Z162" s="131"/>
      <c r="AA162" s="131"/>
      <c r="AB162" s="131"/>
      <c r="AC162" s="131"/>
      <c r="AD162" s="131"/>
      <c r="AE162" s="131"/>
      <c r="AF162" s="131"/>
      <c r="AG162" s="131"/>
      <c r="AH162" s="131"/>
      <c r="AI162" s="131"/>
      <c r="AJ162" s="131"/>
      <c r="AM162" s="19"/>
      <c r="AQ162" s="133"/>
      <c r="AR162" s="101" t="s">
        <v>222</v>
      </c>
    </row>
    <row r="163" spans="1:44" ht="11.65" customHeight="1" x14ac:dyDescent="0.35">
      <c r="A163" s="79">
        <v>2</v>
      </c>
      <c r="B163" s="242" t="s">
        <v>228</v>
      </c>
      <c r="C163" s="77">
        <v>45142</v>
      </c>
      <c r="D163" s="90">
        <v>45641</v>
      </c>
      <c r="E163" s="87" t="s">
        <v>53</v>
      </c>
      <c r="F163"/>
      <c r="G163"/>
      <c r="H163" s="38"/>
      <c r="I163" s="38"/>
      <c r="J163" s="38"/>
      <c r="K163" s="38"/>
      <c r="L163" s="38"/>
      <c r="M163" s="38"/>
      <c r="N163" s="38"/>
      <c r="O163" s="38"/>
      <c r="P163" s="38"/>
      <c r="Q163" s="38"/>
      <c r="R163" s="38"/>
      <c r="S163" s="38"/>
      <c r="T163" s="38"/>
      <c r="U163" s="38"/>
      <c r="V163" s="38"/>
      <c r="W163" s="38"/>
      <c r="X163" s="38"/>
      <c r="Y163" s="35">
        <v>44927</v>
      </c>
      <c r="Z163"/>
      <c r="AA163"/>
      <c r="AB163"/>
      <c r="AC163"/>
      <c r="AD163"/>
      <c r="AE163"/>
      <c r="AF163"/>
      <c r="AG163"/>
      <c r="AH163"/>
      <c r="AI163"/>
      <c r="AJ163"/>
      <c r="AM163" s="19"/>
      <c r="AR163" s="6" t="s">
        <v>222</v>
      </c>
    </row>
    <row r="164" spans="1:44" ht="11.65" customHeight="1" x14ac:dyDescent="0.35">
      <c r="A164" s="15">
        <v>0</v>
      </c>
      <c r="B164" s="70" t="s">
        <v>229</v>
      </c>
      <c r="C164"/>
      <c r="D164"/>
      <c r="E164" s="87"/>
      <c r="F164"/>
      <c r="G164"/>
      <c r="H164"/>
      <c r="I164"/>
      <c r="J164"/>
      <c r="K164"/>
      <c r="L164"/>
      <c r="M164"/>
      <c r="N164"/>
      <c r="O164"/>
      <c r="P164"/>
      <c r="Q164"/>
      <c r="R164"/>
      <c r="S164"/>
      <c r="T164"/>
      <c r="U164"/>
      <c r="V164"/>
      <c r="W164"/>
      <c r="X164"/>
      <c r="Y164"/>
      <c r="Z164"/>
      <c r="AA164"/>
      <c r="AB164"/>
      <c r="AC164"/>
      <c r="AD164"/>
      <c r="AE164"/>
      <c r="AF164"/>
      <c r="AG164"/>
      <c r="AH164"/>
      <c r="AI164"/>
      <c r="AJ164"/>
      <c r="AK164"/>
      <c r="AL164"/>
      <c r="AM164" s="19"/>
      <c r="AN164"/>
      <c r="AO164"/>
      <c r="AP164"/>
    </row>
    <row r="165" spans="1:44" ht="11.65" customHeight="1" x14ac:dyDescent="0.35">
      <c r="A165" s="15">
        <v>3</v>
      </c>
      <c r="B165" s="75" t="s">
        <v>230</v>
      </c>
      <c r="C165" s="77">
        <v>45200</v>
      </c>
      <c r="D165" s="77">
        <v>45322</v>
      </c>
      <c r="E165" s="87" t="s">
        <v>53</v>
      </c>
      <c r="F165"/>
      <c r="G165"/>
      <c r="J165" s="38"/>
      <c r="K165" s="38"/>
      <c r="L165" s="38"/>
      <c r="M165" s="38"/>
      <c r="N165" s="35">
        <v>44957</v>
      </c>
      <c r="O165"/>
      <c r="P165"/>
      <c r="Q165"/>
      <c r="R165"/>
      <c r="S165"/>
      <c r="T165"/>
      <c r="U165"/>
      <c r="V165"/>
      <c r="W165"/>
      <c r="X165"/>
      <c r="Y165"/>
      <c r="Z165"/>
      <c r="AA165"/>
      <c r="AB165"/>
      <c r="AC165"/>
      <c r="AD165"/>
      <c r="AE165"/>
      <c r="AF165"/>
      <c r="AG165"/>
      <c r="AH165"/>
      <c r="AI165"/>
      <c r="AJ165"/>
      <c r="AK165"/>
      <c r="AL165"/>
      <c r="AM165" s="19"/>
      <c r="AN165"/>
      <c r="AO165"/>
      <c r="AP165"/>
      <c r="AR165" s="6" t="s">
        <v>231</v>
      </c>
    </row>
    <row r="166" spans="1:44" ht="11.65" customHeight="1" x14ac:dyDescent="0.35">
      <c r="A166" s="15">
        <v>1</v>
      </c>
      <c r="B166" s="75" t="s">
        <v>232</v>
      </c>
      <c r="C166" s="77">
        <v>45411</v>
      </c>
      <c r="D166" s="77">
        <v>45436</v>
      </c>
      <c r="E166" s="87" t="s">
        <v>53</v>
      </c>
      <c r="F166"/>
      <c r="G166"/>
      <c r="H166"/>
      <c r="I166"/>
      <c r="J166"/>
      <c r="K166"/>
      <c r="L166"/>
      <c r="M166"/>
      <c r="N166" s="38"/>
      <c r="O166" s="38"/>
      <c r="P166" s="35">
        <v>44995</v>
      </c>
      <c r="Q166"/>
      <c r="R166"/>
      <c r="S166"/>
      <c r="T166"/>
      <c r="U166"/>
      <c r="V166"/>
      <c r="W166"/>
      <c r="X166"/>
      <c r="Y166"/>
      <c r="Z166"/>
      <c r="AA166"/>
      <c r="AB166"/>
      <c r="AC166"/>
      <c r="AD166"/>
      <c r="AE166"/>
      <c r="AF166"/>
      <c r="AG166"/>
      <c r="AH166"/>
      <c r="AI166"/>
      <c r="AJ166"/>
      <c r="AK166"/>
      <c r="AL166"/>
      <c r="AM166" s="19"/>
      <c r="AN166"/>
      <c r="AO166"/>
      <c r="AP166"/>
    </row>
    <row r="167" spans="1:44" ht="11.65" customHeight="1" x14ac:dyDescent="0.35">
      <c r="A167" s="15">
        <v>3</v>
      </c>
      <c r="B167" s="75" t="s">
        <v>233</v>
      </c>
      <c r="C167" s="77">
        <v>45439</v>
      </c>
      <c r="D167" s="77">
        <v>45464</v>
      </c>
      <c r="E167" s="87" t="s">
        <v>53</v>
      </c>
      <c r="F167"/>
      <c r="G167"/>
      <c r="H167"/>
      <c r="I167"/>
      <c r="J167"/>
      <c r="K167"/>
      <c r="L167"/>
      <c r="M167"/>
      <c r="N167"/>
      <c r="O167" s="38"/>
      <c r="P167" s="38"/>
      <c r="Q167" s="35">
        <v>45026</v>
      </c>
      <c r="R167"/>
      <c r="S167"/>
      <c r="T167"/>
      <c r="U167"/>
      <c r="V167"/>
      <c r="W167"/>
      <c r="X167"/>
      <c r="Y167"/>
      <c r="Z167"/>
      <c r="AA167"/>
      <c r="AB167"/>
      <c r="AC167"/>
      <c r="AD167"/>
      <c r="AE167"/>
      <c r="AF167"/>
      <c r="AG167"/>
      <c r="AH167"/>
      <c r="AI167"/>
      <c r="AJ167"/>
      <c r="AK167"/>
      <c r="AL167"/>
      <c r="AM167" s="19"/>
      <c r="AN167"/>
      <c r="AO167"/>
      <c r="AP167"/>
    </row>
    <row r="168" spans="1:44" ht="11.65" customHeight="1" x14ac:dyDescent="0.35">
      <c r="A168" s="15">
        <v>3</v>
      </c>
      <c r="B168" s="75" t="s">
        <v>234</v>
      </c>
      <c r="C168" s="77">
        <v>45464</v>
      </c>
      <c r="D168" s="77">
        <v>45473</v>
      </c>
      <c r="E168" s="87" t="s">
        <v>53</v>
      </c>
      <c r="F168"/>
      <c r="G168"/>
      <c r="H168"/>
      <c r="I168"/>
      <c r="J168"/>
      <c r="K168"/>
      <c r="L168"/>
      <c r="M168"/>
      <c r="N168"/>
      <c r="O168" s="38"/>
      <c r="P168" s="38"/>
      <c r="Q168" s="35">
        <v>45036</v>
      </c>
      <c r="R168"/>
      <c r="S168"/>
      <c r="T168"/>
      <c r="U168"/>
      <c r="V168"/>
      <c r="W168"/>
      <c r="X168"/>
      <c r="Y168"/>
      <c r="Z168"/>
      <c r="AA168"/>
      <c r="AB168"/>
      <c r="AC168"/>
      <c r="AD168"/>
      <c r="AE168"/>
      <c r="AF168"/>
      <c r="AG168"/>
      <c r="AH168"/>
      <c r="AI168"/>
      <c r="AJ168"/>
      <c r="AK168"/>
      <c r="AL168"/>
      <c r="AM168" s="19"/>
      <c r="AN168"/>
      <c r="AO168"/>
      <c r="AP168"/>
    </row>
    <row r="169" spans="1:44" ht="11.65" customHeight="1" x14ac:dyDescent="0.35">
      <c r="A169" s="15">
        <v>2</v>
      </c>
      <c r="B169" s="75" t="s">
        <v>235</v>
      </c>
      <c r="C169" s="77">
        <v>45474</v>
      </c>
      <c r="D169" s="77">
        <v>45474</v>
      </c>
      <c r="E169" s="87" t="s">
        <v>53</v>
      </c>
      <c r="F169"/>
      <c r="G169"/>
      <c r="H169"/>
      <c r="I169"/>
      <c r="J169"/>
      <c r="K169"/>
      <c r="L169"/>
      <c r="M169"/>
      <c r="N169"/>
      <c r="O169"/>
      <c r="Q169" s="38"/>
      <c r="R169" s="38"/>
      <c r="S169" s="38"/>
      <c r="T169" s="38"/>
      <c r="U169" s="38"/>
      <c r="V169" s="38"/>
      <c r="W169" s="38"/>
      <c r="X169" s="38"/>
      <c r="Y169" s="38"/>
      <c r="Z169" s="38"/>
      <c r="AA169" s="38"/>
      <c r="AB169" s="38"/>
      <c r="AC169" s="38"/>
      <c r="AD169" s="38"/>
      <c r="AE169" s="38"/>
      <c r="AF169" s="38"/>
      <c r="AG169" s="38"/>
      <c r="AH169" s="38"/>
      <c r="AI169" s="38"/>
      <c r="AJ169" s="38"/>
      <c r="AK169" s="38"/>
      <c r="AL169" s="38"/>
      <c r="AM169" s="19"/>
      <c r="AN169" s="38"/>
      <c r="AO169" s="38"/>
      <c r="AP169" s="38"/>
    </row>
    <row r="170" spans="1:44" ht="11.65" customHeight="1" x14ac:dyDescent="0.35">
      <c r="A170" s="15">
        <v>0</v>
      </c>
      <c r="B170" s="70" t="s">
        <v>236</v>
      </c>
      <c r="C170" s="241"/>
      <c r="D170" s="241"/>
      <c r="E170" s="87"/>
      <c r="F170"/>
      <c r="G170"/>
      <c r="H170"/>
      <c r="I170"/>
      <c r="J170"/>
      <c r="K170"/>
      <c r="L170"/>
      <c r="M170"/>
      <c r="N170"/>
      <c r="O170"/>
      <c r="P170"/>
      <c r="Q170"/>
      <c r="R170"/>
      <c r="S170"/>
      <c r="T170"/>
      <c r="U170"/>
      <c r="V170"/>
      <c r="W170"/>
      <c r="X170"/>
      <c r="Y170"/>
      <c r="Z170"/>
      <c r="AA170"/>
      <c r="AB170"/>
      <c r="AC170"/>
      <c r="AD170"/>
      <c r="AE170"/>
      <c r="AF170"/>
      <c r="AG170"/>
      <c r="AH170"/>
      <c r="AI170"/>
      <c r="AJ170"/>
      <c r="AK170"/>
      <c r="AL170"/>
      <c r="AM170" s="19"/>
      <c r="AN170"/>
      <c r="AO170"/>
      <c r="AP170"/>
      <c r="AR170" s="6" t="s">
        <v>237</v>
      </c>
    </row>
    <row r="171" spans="1:44" ht="11.65" customHeight="1" x14ac:dyDescent="0.35">
      <c r="A171" s="15">
        <v>3</v>
      </c>
      <c r="B171" s="75" t="s">
        <v>238</v>
      </c>
      <c r="C171" s="77">
        <v>45322</v>
      </c>
      <c r="D171" s="77">
        <v>45322</v>
      </c>
      <c r="E171" s="87" t="s">
        <v>53</v>
      </c>
      <c r="F171"/>
      <c r="G171"/>
      <c r="H171"/>
      <c r="I171"/>
      <c r="J171" s="38"/>
      <c r="K171" s="38"/>
      <c r="L171" s="38"/>
      <c r="M171" s="35">
        <v>44957</v>
      </c>
      <c r="N171" s="35"/>
      <c r="O171"/>
      <c r="P171"/>
      <c r="Q171"/>
      <c r="R171"/>
      <c r="S171"/>
      <c r="T171"/>
      <c r="U171"/>
      <c r="V171"/>
      <c r="W171"/>
      <c r="X171"/>
      <c r="Y171"/>
      <c r="Z171"/>
      <c r="AA171"/>
      <c r="AB171"/>
      <c r="AC171"/>
      <c r="AD171"/>
      <c r="AE171"/>
      <c r="AF171"/>
      <c r="AG171"/>
      <c r="AH171"/>
      <c r="AI171"/>
      <c r="AJ171"/>
      <c r="AK171"/>
      <c r="AL171"/>
      <c r="AM171" s="19"/>
      <c r="AN171"/>
      <c r="AO171"/>
      <c r="AP171"/>
    </row>
    <row r="172" spans="1:44" ht="11.65" customHeight="1" x14ac:dyDescent="0.35">
      <c r="A172" s="15">
        <v>1</v>
      </c>
      <c r="B172" s="75" t="s">
        <v>239</v>
      </c>
      <c r="C172" s="77">
        <v>45411</v>
      </c>
      <c r="D172" s="77">
        <v>45436</v>
      </c>
      <c r="E172" s="87" t="s">
        <v>53</v>
      </c>
      <c r="F172"/>
      <c r="G172"/>
      <c r="H172"/>
      <c r="I172"/>
      <c r="J172"/>
      <c r="K172"/>
      <c r="L172"/>
      <c r="M172"/>
      <c r="N172" s="38"/>
      <c r="O172" s="38"/>
      <c r="P172" s="35">
        <v>44995</v>
      </c>
      <c r="Q172"/>
      <c r="R172"/>
      <c r="S172"/>
      <c r="T172"/>
      <c r="U172"/>
      <c r="V172"/>
      <c r="W172"/>
      <c r="X172"/>
      <c r="Y172"/>
      <c r="Z172"/>
      <c r="AA172"/>
      <c r="AB172"/>
      <c r="AC172"/>
      <c r="AD172"/>
      <c r="AE172"/>
      <c r="AF172"/>
      <c r="AG172"/>
      <c r="AH172"/>
      <c r="AI172"/>
      <c r="AJ172"/>
      <c r="AK172"/>
      <c r="AL172"/>
      <c r="AM172" s="19"/>
      <c r="AN172"/>
      <c r="AO172"/>
      <c r="AP172"/>
    </row>
    <row r="173" spans="1:44" ht="11.65" customHeight="1" x14ac:dyDescent="0.35">
      <c r="A173" s="15">
        <v>3</v>
      </c>
      <c r="B173" s="75" t="s">
        <v>240</v>
      </c>
      <c r="C173" s="77">
        <v>45439</v>
      </c>
      <c r="D173" s="77">
        <v>45464</v>
      </c>
      <c r="E173" s="87" t="s">
        <v>53</v>
      </c>
      <c r="F173"/>
      <c r="G173"/>
      <c r="H173"/>
      <c r="I173"/>
      <c r="J173"/>
      <c r="K173"/>
      <c r="L173"/>
      <c r="M173"/>
      <c r="N173"/>
      <c r="O173" s="38"/>
      <c r="P173" s="38"/>
      <c r="Q173" s="35">
        <v>45026</v>
      </c>
      <c r="R173"/>
      <c r="S173"/>
      <c r="T173"/>
      <c r="U173"/>
      <c r="V173"/>
      <c r="W173"/>
      <c r="X173"/>
      <c r="Y173"/>
      <c r="Z173"/>
      <c r="AA173"/>
      <c r="AB173"/>
      <c r="AC173"/>
      <c r="AD173"/>
      <c r="AE173"/>
      <c r="AF173"/>
      <c r="AG173"/>
      <c r="AH173"/>
      <c r="AI173"/>
      <c r="AJ173"/>
      <c r="AK173"/>
      <c r="AL173"/>
      <c r="AM173" s="19"/>
      <c r="AN173"/>
      <c r="AO173"/>
      <c r="AP173"/>
    </row>
    <row r="174" spans="1:44" ht="11.65" customHeight="1" x14ac:dyDescent="0.35">
      <c r="A174" s="15">
        <v>3</v>
      </c>
      <c r="B174" s="75" t="s">
        <v>241</v>
      </c>
      <c r="C174" s="77">
        <v>45464</v>
      </c>
      <c r="D174" s="77">
        <v>45473</v>
      </c>
      <c r="E174" s="87" t="s">
        <v>53</v>
      </c>
      <c r="F174"/>
      <c r="G174"/>
      <c r="H174"/>
      <c r="I174"/>
      <c r="J174"/>
      <c r="K174"/>
      <c r="L174"/>
      <c r="M174"/>
      <c r="N174"/>
      <c r="O174" s="38"/>
      <c r="P174" s="38"/>
      <c r="Q174" s="35">
        <v>45036</v>
      </c>
      <c r="R174"/>
      <c r="S174"/>
      <c r="T174"/>
      <c r="U174"/>
      <c r="V174"/>
      <c r="W174"/>
      <c r="X174"/>
      <c r="Y174"/>
      <c r="Z174"/>
      <c r="AA174"/>
      <c r="AB174"/>
      <c r="AC174"/>
      <c r="AD174"/>
      <c r="AE174"/>
      <c r="AF174"/>
      <c r="AG174"/>
      <c r="AH174"/>
      <c r="AI174"/>
      <c r="AJ174"/>
      <c r="AK174"/>
      <c r="AL174"/>
      <c r="AM174" s="19"/>
      <c r="AN174"/>
      <c r="AO174"/>
      <c r="AP174"/>
    </row>
    <row r="175" spans="1:44" ht="11.65" customHeight="1" x14ac:dyDescent="0.35">
      <c r="A175" s="15">
        <v>2</v>
      </c>
      <c r="B175" s="75" t="s">
        <v>242</v>
      </c>
      <c r="C175" s="77">
        <v>45474</v>
      </c>
      <c r="D175" s="77">
        <v>45474</v>
      </c>
      <c r="E175" s="87" t="s">
        <v>53</v>
      </c>
      <c r="F175"/>
      <c r="G175"/>
      <c r="H175"/>
      <c r="I175"/>
      <c r="J175"/>
      <c r="K175"/>
      <c r="L175"/>
      <c r="M175"/>
      <c r="N175"/>
      <c r="O175"/>
      <c r="Q175" s="38"/>
      <c r="R175" s="38"/>
      <c r="S175" s="38"/>
      <c r="T175" s="38"/>
      <c r="U175" s="38"/>
      <c r="V175" s="38"/>
      <c r="W175" s="38"/>
      <c r="X175" s="38"/>
      <c r="Y175" s="38"/>
      <c r="Z175" s="38"/>
      <c r="AA175" s="38"/>
      <c r="AB175" s="38"/>
      <c r="AC175" s="38"/>
      <c r="AD175" s="38"/>
      <c r="AE175" s="38"/>
      <c r="AF175" s="38"/>
      <c r="AG175" s="38"/>
      <c r="AH175" s="38"/>
      <c r="AI175" s="38"/>
      <c r="AJ175" s="38"/>
      <c r="AK175" s="38"/>
      <c r="AL175" s="38"/>
      <c r="AM175" s="19"/>
      <c r="AN175" s="38"/>
      <c r="AO175" s="38"/>
      <c r="AP175" s="38"/>
    </row>
    <row r="176" spans="1:44" ht="11.65" customHeight="1" x14ac:dyDescent="0.35">
      <c r="A176" s="15">
        <v>0</v>
      </c>
      <c r="B176" s="70" t="s">
        <v>243</v>
      </c>
      <c r="C176"/>
      <c r="D176"/>
      <c r="E176" s="87"/>
      <c r="F176"/>
      <c r="G176"/>
      <c r="H176"/>
      <c r="I176"/>
      <c r="J176"/>
      <c r="K176"/>
      <c r="L176"/>
      <c r="M176"/>
      <c r="N176"/>
      <c r="O176"/>
      <c r="P176"/>
      <c r="Q176"/>
      <c r="R176"/>
      <c r="S176"/>
      <c r="T176"/>
      <c r="U176"/>
      <c r="V176"/>
      <c r="W176"/>
      <c r="X176"/>
      <c r="Y176"/>
      <c r="Z176"/>
      <c r="AA176"/>
      <c r="AB176"/>
      <c r="AC176"/>
      <c r="AD176"/>
      <c r="AE176"/>
      <c r="AF176"/>
      <c r="AG176"/>
      <c r="AH176"/>
      <c r="AI176"/>
      <c r="AJ176"/>
      <c r="AK176"/>
      <c r="AL176"/>
      <c r="AM176" s="19"/>
      <c r="AN176"/>
      <c r="AO176"/>
      <c r="AP176"/>
    </row>
    <row r="177" spans="1:44" ht="11.65" customHeight="1" x14ac:dyDescent="0.35">
      <c r="A177" s="15">
        <v>2</v>
      </c>
      <c r="B177" s="75" t="s">
        <v>244</v>
      </c>
      <c r="C177" s="81">
        <v>45566</v>
      </c>
      <c r="D177" s="81">
        <v>45961</v>
      </c>
      <c r="E177" s="87" t="s">
        <v>245</v>
      </c>
      <c r="F177"/>
      <c r="G177"/>
      <c r="H177"/>
      <c r="I177"/>
      <c r="J177"/>
      <c r="K177"/>
      <c r="L177"/>
      <c r="M177"/>
      <c r="N177"/>
      <c r="O177"/>
      <c r="P177"/>
      <c r="Q177"/>
      <c r="R177"/>
      <c r="S177"/>
      <c r="T177"/>
      <c r="U177"/>
      <c r="V177" s="38"/>
      <c r="W177" s="38"/>
      <c r="X177" s="38"/>
      <c r="Y177" s="38"/>
      <c r="Z177" s="38"/>
      <c r="AA177" s="38"/>
      <c r="AB177" s="38"/>
      <c r="AC177" s="38"/>
      <c r="AD177" s="38"/>
      <c r="AE177" s="38"/>
      <c r="AF177" s="38"/>
      <c r="AG177" s="38"/>
      <c r="AH177" s="38"/>
      <c r="AI177" s="35">
        <v>45230</v>
      </c>
      <c r="AJ177"/>
      <c r="AK177"/>
      <c r="AL177"/>
      <c r="AM177" s="19"/>
      <c r="AN177"/>
      <c r="AO177"/>
      <c r="AP177"/>
    </row>
    <row r="178" spans="1:44" ht="11.65" customHeight="1" x14ac:dyDescent="0.35">
      <c r="A178" s="15">
        <v>2</v>
      </c>
      <c r="B178" s="70" t="s">
        <v>246</v>
      </c>
      <c r="C178" s="81">
        <v>45383</v>
      </c>
      <c r="D178" s="81">
        <v>45658</v>
      </c>
      <c r="E178" s="87" t="s">
        <v>247</v>
      </c>
      <c r="F178"/>
      <c r="G178"/>
      <c r="H178"/>
      <c r="I178"/>
      <c r="J178"/>
      <c r="K178"/>
      <c r="L178"/>
      <c r="M178"/>
      <c r="N178"/>
      <c r="O178"/>
      <c r="P178" s="38"/>
      <c r="Q178" s="38"/>
      <c r="R178" s="38"/>
      <c r="S178" s="38"/>
      <c r="T178" s="38"/>
      <c r="U178" s="38"/>
      <c r="V178" s="38"/>
      <c r="W178" s="38"/>
      <c r="X178" s="38"/>
      <c r="Y178" s="38"/>
      <c r="Z178" s="35">
        <v>44927</v>
      </c>
      <c r="AA178"/>
      <c r="AB178"/>
      <c r="AC178"/>
      <c r="AD178"/>
      <c r="AE178"/>
      <c r="AF178"/>
      <c r="AG178"/>
      <c r="AH178"/>
      <c r="AM178" s="19"/>
      <c r="AR178" s="6" t="s">
        <v>248</v>
      </c>
    </row>
    <row r="179" spans="1:44" ht="11.65" customHeight="1" x14ac:dyDescent="0.35">
      <c r="A179" s="15">
        <v>0</v>
      </c>
      <c r="B179" s="73" t="s">
        <v>249</v>
      </c>
      <c r="C179"/>
      <c r="D179"/>
      <c r="E179" s="87"/>
      <c r="F179"/>
      <c r="G179"/>
      <c r="H179"/>
      <c r="I179"/>
      <c r="J179"/>
      <c r="K179"/>
      <c r="L179"/>
      <c r="M179"/>
      <c r="N179"/>
      <c r="O179"/>
      <c r="P179"/>
      <c r="Q179"/>
      <c r="R179"/>
      <c r="S179"/>
      <c r="T179"/>
      <c r="U179"/>
      <c r="V179"/>
      <c r="W179"/>
      <c r="X179"/>
      <c r="Y179"/>
      <c r="Z179"/>
      <c r="AA179"/>
      <c r="AB179"/>
      <c r="AC179"/>
      <c r="AD179"/>
      <c r="AE179"/>
      <c r="AF179"/>
      <c r="AG179"/>
      <c r="AH179"/>
      <c r="AM179" s="19"/>
    </row>
    <row r="180" spans="1:44" ht="11.65" customHeight="1" x14ac:dyDescent="0.35">
      <c r="A180" s="15">
        <v>2</v>
      </c>
      <c r="B180" s="75" t="s">
        <v>250</v>
      </c>
      <c r="C180" s="81">
        <v>45200</v>
      </c>
      <c r="D180" s="81">
        <v>45382</v>
      </c>
      <c r="E180" s="87" t="s">
        <v>53</v>
      </c>
      <c r="F180"/>
      <c r="G180"/>
      <c r="H180"/>
      <c r="I180"/>
      <c r="J180" s="38"/>
      <c r="K180" s="38"/>
      <c r="L180" s="38"/>
      <c r="M180" s="38"/>
      <c r="N180" s="38"/>
      <c r="O180" s="38"/>
      <c r="P180" s="35">
        <v>45016</v>
      </c>
      <c r="Q180"/>
      <c r="R180"/>
      <c r="S180"/>
      <c r="T180"/>
      <c r="U180"/>
      <c r="V180"/>
      <c r="W180"/>
      <c r="X180"/>
      <c r="Y180"/>
      <c r="Z180"/>
      <c r="AA180"/>
      <c r="AB180"/>
      <c r="AC180"/>
      <c r="AD180"/>
      <c r="AE180"/>
      <c r="AF180"/>
      <c r="AG180"/>
      <c r="AH180"/>
      <c r="AM180" s="19"/>
    </row>
    <row r="181" spans="1:44" ht="11.65" customHeight="1" x14ac:dyDescent="0.35">
      <c r="A181" s="15">
        <v>2</v>
      </c>
      <c r="B181" s="75" t="s">
        <v>251</v>
      </c>
      <c r="C181" s="81">
        <v>45200</v>
      </c>
      <c r="D181" s="81">
        <v>45473</v>
      </c>
      <c r="E181" s="87" t="s">
        <v>53</v>
      </c>
      <c r="F181"/>
      <c r="G181"/>
      <c r="H181"/>
      <c r="I181"/>
      <c r="J181" s="38"/>
      <c r="K181" s="38"/>
      <c r="L181" s="38"/>
      <c r="M181" s="38"/>
      <c r="N181" s="38"/>
      <c r="O181" s="38"/>
      <c r="P181" s="38"/>
      <c r="Q181" s="38"/>
      <c r="R181" s="38"/>
      <c r="S181" s="38"/>
      <c r="T181" s="35">
        <v>45107</v>
      </c>
      <c r="U181"/>
      <c r="V181"/>
      <c r="W181"/>
      <c r="X181"/>
      <c r="Y181"/>
      <c r="Z181"/>
      <c r="AA181"/>
      <c r="AB181"/>
      <c r="AC181"/>
      <c r="AD181"/>
      <c r="AE181"/>
      <c r="AF181"/>
      <c r="AG181"/>
      <c r="AH181"/>
      <c r="AM181" s="19"/>
    </row>
    <row r="182" spans="1:44" ht="11.65" customHeight="1" x14ac:dyDescent="0.35">
      <c r="A182" s="15">
        <v>2</v>
      </c>
      <c r="B182" s="75" t="s">
        <v>252</v>
      </c>
      <c r="C182" s="81">
        <v>45200</v>
      </c>
      <c r="D182" s="81">
        <v>45473</v>
      </c>
      <c r="E182" s="87" t="s">
        <v>53</v>
      </c>
      <c r="F182"/>
      <c r="G182"/>
      <c r="H182"/>
      <c r="I182"/>
      <c r="J182" s="38"/>
      <c r="K182" s="38"/>
      <c r="L182" s="38"/>
      <c r="M182" s="38"/>
      <c r="N182" s="38"/>
      <c r="O182" s="38"/>
      <c r="P182" s="38"/>
      <c r="Q182" s="38"/>
      <c r="R182" s="38"/>
      <c r="S182" s="38"/>
      <c r="T182" s="35">
        <v>45107</v>
      </c>
      <c r="U182"/>
      <c r="V182"/>
      <c r="W182"/>
      <c r="X182"/>
      <c r="Y182"/>
      <c r="Z182"/>
      <c r="AA182"/>
      <c r="AB182"/>
      <c r="AC182"/>
      <c r="AD182"/>
      <c r="AE182"/>
      <c r="AF182"/>
      <c r="AG182"/>
      <c r="AH182"/>
      <c r="AM182" s="19"/>
    </row>
    <row r="183" spans="1:44" ht="11.65" customHeight="1" x14ac:dyDescent="0.35">
      <c r="A183" s="15">
        <v>3</v>
      </c>
      <c r="B183" s="75" t="s">
        <v>253</v>
      </c>
      <c r="C183" s="81">
        <v>45016</v>
      </c>
      <c r="D183" s="81">
        <v>45199</v>
      </c>
      <c r="E183" s="87" t="s">
        <v>53</v>
      </c>
      <c r="F183" s="38"/>
      <c r="G183" s="38"/>
      <c r="H183" s="38"/>
      <c r="I183" s="38"/>
      <c r="J183" s="35">
        <v>45199</v>
      </c>
      <c r="K183"/>
      <c r="L183"/>
      <c r="M183"/>
      <c r="N183"/>
      <c r="O183"/>
      <c r="P183"/>
      <c r="Q183"/>
      <c r="R183"/>
      <c r="S183"/>
      <c r="T183"/>
      <c r="U183"/>
      <c r="V183"/>
      <c r="W183"/>
      <c r="X183"/>
      <c r="Y183"/>
      <c r="Z183"/>
      <c r="AA183"/>
      <c r="AB183"/>
      <c r="AC183"/>
      <c r="AD183"/>
      <c r="AE183"/>
      <c r="AF183"/>
      <c r="AG183"/>
      <c r="AH183"/>
      <c r="AM183" s="19"/>
    </row>
    <row r="184" spans="1:44" ht="11.65" customHeight="1" x14ac:dyDescent="0.35">
      <c r="A184" s="15">
        <v>3</v>
      </c>
      <c r="B184" s="75" t="s">
        <v>254</v>
      </c>
      <c r="C184" s="81">
        <v>45200</v>
      </c>
      <c r="D184" s="81">
        <v>45473</v>
      </c>
      <c r="E184" s="87" t="s">
        <v>53</v>
      </c>
      <c r="F184"/>
      <c r="G184"/>
      <c r="H184"/>
      <c r="I184"/>
      <c r="J184" s="38"/>
      <c r="K184" s="38"/>
      <c r="L184" s="38"/>
      <c r="M184" s="38"/>
      <c r="N184" s="38"/>
      <c r="O184" s="38"/>
      <c r="P184" s="38"/>
      <c r="Q184" s="38"/>
      <c r="R184" s="38"/>
      <c r="S184" s="38"/>
      <c r="T184" s="35">
        <v>45107</v>
      </c>
      <c r="U184"/>
      <c r="V184"/>
      <c r="W184"/>
      <c r="X184"/>
      <c r="Y184"/>
      <c r="Z184"/>
      <c r="AA184"/>
      <c r="AB184"/>
      <c r="AC184"/>
      <c r="AD184"/>
      <c r="AE184"/>
      <c r="AF184"/>
      <c r="AG184"/>
      <c r="AH184"/>
      <c r="AM184" s="19"/>
    </row>
    <row r="185" spans="1:44" ht="11.65" customHeight="1" x14ac:dyDescent="0.35">
      <c r="A185" s="15">
        <v>2</v>
      </c>
      <c r="B185" s="75" t="s">
        <v>255</v>
      </c>
      <c r="C185" s="81">
        <v>45658</v>
      </c>
      <c r="D185" s="81">
        <v>45930</v>
      </c>
      <c r="E185" s="87" t="s">
        <v>53</v>
      </c>
      <c r="F185"/>
      <c r="G185"/>
      <c r="H185"/>
      <c r="I185"/>
      <c r="J185"/>
      <c r="K185"/>
      <c r="L185"/>
      <c r="M185"/>
      <c r="N185"/>
      <c r="O185"/>
      <c r="P185"/>
      <c r="Q185"/>
      <c r="R185"/>
      <c r="S185"/>
      <c r="T185"/>
      <c r="U185"/>
      <c r="V185"/>
      <c r="W185"/>
      <c r="X185"/>
      <c r="Y185" s="38"/>
      <c r="Z185" s="38"/>
      <c r="AA185" s="38"/>
      <c r="AB185" s="38"/>
      <c r="AC185" s="38"/>
      <c r="AD185" s="38"/>
      <c r="AE185" s="38"/>
      <c r="AF185" s="38"/>
      <c r="AG185" s="38"/>
      <c r="AH185" s="35">
        <v>45199</v>
      </c>
      <c r="AM185" s="19"/>
    </row>
    <row r="186" spans="1:44" ht="11.65" customHeight="1" x14ac:dyDescent="0.35">
      <c r="A186" s="15">
        <v>3</v>
      </c>
      <c r="B186" s="75" t="s">
        <v>256</v>
      </c>
      <c r="C186" s="81">
        <v>45292</v>
      </c>
      <c r="D186" s="81">
        <v>45565</v>
      </c>
      <c r="E186" s="87" t="s">
        <v>53</v>
      </c>
      <c r="F186"/>
      <c r="G186"/>
      <c r="H186"/>
      <c r="I186"/>
      <c r="J186"/>
      <c r="K186"/>
      <c r="L186"/>
      <c r="M186" s="38"/>
      <c r="N186" s="38"/>
      <c r="O186" s="38"/>
      <c r="P186" s="38"/>
      <c r="Q186" s="38"/>
      <c r="R186" s="38"/>
      <c r="S186" s="38"/>
      <c r="T186" s="38"/>
      <c r="U186" s="38"/>
      <c r="V186" s="35">
        <v>45199</v>
      </c>
      <c r="W186"/>
      <c r="X186"/>
      <c r="Y186"/>
      <c r="Z186"/>
      <c r="AA186"/>
      <c r="AB186"/>
      <c r="AC186"/>
      <c r="AD186"/>
      <c r="AE186"/>
      <c r="AF186"/>
      <c r="AG186"/>
      <c r="AH186"/>
      <c r="AM186" s="19"/>
    </row>
    <row r="187" spans="1:44" ht="11.65" customHeight="1" x14ac:dyDescent="0.35">
      <c r="A187" s="15">
        <v>2</v>
      </c>
      <c r="B187" s="75" t="s">
        <v>257</v>
      </c>
      <c r="C187" s="81">
        <v>45566</v>
      </c>
      <c r="D187" s="81">
        <v>45657</v>
      </c>
      <c r="E187" s="87" t="s">
        <v>53</v>
      </c>
      <c r="F187"/>
      <c r="G187"/>
      <c r="H187"/>
      <c r="I187"/>
      <c r="J187"/>
      <c r="K187"/>
      <c r="L187"/>
      <c r="M187"/>
      <c r="N187"/>
      <c r="O187"/>
      <c r="P187"/>
      <c r="Q187"/>
      <c r="R187"/>
      <c r="S187"/>
      <c r="T187"/>
      <c r="U187"/>
      <c r="V187" s="38"/>
      <c r="W187" s="38"/>
      <c r="X187" s="38"/>
      <c r="Y187" s="38"/>
      <c r="Z187" s="35">
        <v>45291</v>
      </c>
      <c r="AA187"/>
      <c r="AB187"/>
      <c r="AC187"/>
      <c r="AD187"/>
      <c r="AE187"/>
      <c r="AF187"/>
      <c r="AG187"/>
      <c r="AH187"/>
      <c r="AM187" s="19"/>
    </row>
    <row r="188" spans="1:44" ht="11.65" customHeight="1" x14ac:dyDescent="0.35">
      <c r="A188" s="15">
        <v>0</v>
      </c>
      <c r="B188" s="70" t="s">
        <v>258</v>
      </c>
      <c r="C188"/>
      <c r="D188"/>
      <c r="E188" s="87"/>
      <c r="F188"/>
      <c r="G188"/>
      <c r="H188"/>
      <c r="I188"/>
      <c r="J188"/>
      <c r="K188"/>
      <c r="L188"/>
      <c r="M188"/>
      <c r="N188"/>
      <c r="O188"/>
      <c r="P188"/>
      <c r="Q188"/>
      <c r="R188"/>
      <c r="S188"/>
      <c r="T188"/>
      <c r="U188"/>
      <c r="V188"/>
      <c r="W188"/>
      <c r="X188"/>
      <c r="Y188"/>
      <c r="Z188"/>
      <c r="AA188"/>
      <c r="AB188"/>
      <c r="AC188"/>
      <c r="AD188"/>
      <c r="AE188"/>
      <c r="AF188"/>
      <c r="AG188"/>
      <c r="AH188"/>
      <c r="AM188" s="19"/>
    </row>
    <row r="189" spans="1:44" ht="11.65" customHeight="1" x14ac:dyDescent="0.35">
      <c r="A189" s="15">
        <v>3</v>
      </c>
      <c r="B189" s="75" t="s">
        <v>259</v>
      </c>
      <c r="C189" s="77">
        <v>45292</v>
      </c>
      <c r="D189" s="77">
        <v>45473</v>
      </c>
      <c r="E189" s="87" t="s">
        <v>53</v>
      </c>
      <c r="F189"/>
      <c r="G189"/>
      <c r="H189"/>
      <c r="I189"/>
      <c r="J189"/>
      <c r="K189"/>
      <c r="L189"/>
      <c r="M189" s="38"/>
      <c r="N189" s="38"/>
      <c r="O189" s="38"/>
      <c r="P189" s="38"/>
      <c r="Q189" s="38"/>
      <c r="R189" s="38"/>
      <c r="S189" s="35">
        <v>45107</v>
      </c>
      <c r="T189" s="35"/>
      <c r="U189"/>
      <c r="V189"/>
      <c r="W189"/>
      <c r="X189"/>
      <c r="Y189"/>
      <c r="Z189"/>
      <c r="AA189"/>
      <c r="AB189"/>
      <c r="AC189"/>
      <c r="AD189"/>
      <c r="AE189"/>
      <c r="AF189"/>
      <c r="AG189"/>
      <c r="AH189"/>
      <c r="AM189" s="19"/>
    </row>
    <row r="190" spans="1:44" ht="11.65" customHeight="1" x14ac:dyDescent="0.35">
      <c r="A190" s="15">
        <v>2</v>
      </c>
      <c r="B190" s="75" t="s">
        <v>260</v>
      </c>
      <c r="C190" s="77">
        <v>45488</v>
      </c>
      <c r="D190" s="77">
        <v>45519</v>
      </c>
      <c r="E190" s="87" t="s">
        <v>53</v>
      </c>
      <c r="F190"/>
      <c r="G190"/>
      <c r="H190"/>
      <c r="I190"/>
      <c r="J190"/>
      <c r="K190"/>
      <c r="L190"/>
      <c r="M190"/>
      <c r="N190"/>
      <c r="O190"/>
      <c r="P190"/>
      <c r="Q190"/>
      <c r="R190"/>
      <c r="S190" s="38"/>
      <c r="T190" s="38"/>
      <c r="U190" s="35">
        <v>45170</v>
      </c>
      <c r="V190" s="35"/>
      <c r="W190"/>
      <c r="X190"/>
      <c r="Y190"/>
      <c r="Z190"/>
      <c r="AA190"/>
      <c r="AB190"/>
      <c r="AC190"/>
      <c r="AD190"/>
      <c r="AE190"/>
      <c r="AF190"/>
      <c r="AG190"/>
      <c r="AH190"/>
      <c r="AM190" s="19"/>
    </row>
    <row r="191" spans="1:44" ht="11.65" customHeight="1" x14ac:dyDescent="0.35">
      <c r="A191" s="15">
        <v>3</v>
      </c>
      <c r="B191" s="75" t="s">
        <v>261</v>
      </c>
      <c r="C191" s="77">
        <v>45520</v>
      </c>
      <c r="D191" s="77">
        <v>45550</v>
      </c>
      <c r="E191" s="87" t="s">
        <v>53</v>
      </c>
      <c r="F191"/>
      <c r="G191"/>
      <c r="H191"/>
      <c r="I191"/>
      <c r="J191"/>
      <c r="K191"/>
      <c r="L191"/>
      <c r="M191"/>
      <c r="N191"/>
      <c r="O191"/>
      <c r="P191"/>
      <c r="Q191"/>
      <c r="R191"/>
      <c r="S191"/>
      <c r="T191" s="38"/>
      <c r="U191" s="38"/>
      <c r="V191" s="35">
        <v>45184</v>
      </c>
      <c r="W191"/>
      <c r="X191"/>
      <c r="Y191"/>
      <c r="Z191"/>
      <c r="AA191"/>
      <c r="AB191"/>
      <c r="AC191"/>
      <c r="AD191"/>
      <c r="AE191"/>
      <c r="AF191"/>
      <c r="AG191"/>
      <c r="AH191"/>
      <c r="AM191" s="19"/>
    </row>
    <row r="192" spans="1:44" ht="11.65" customHeight="1" x14ac:dyDescent="0.35">
      <c r="A192" s="15">
        <v>3</v>
      </c>
      <c r="B192" s="75" t="s">
        <v>262</v>
      </c>
      <c r="C192" s="77">
        <v>45565</v>
      </c>
      <c r="D192" s="77">
        <v>45565</v>
      </c>
      <c r="E192" s="87" t="s">
        <v>53</v>
      </c>
      <c r="F192"/>
      <c r="G192"/>
      <c r="H192"/>
      <c r="I192"/>
      <c r="J192"/>
      <c r="K192"/>
      <c r="L192"/>
      <c r="M192"/>
      <c r="N192"/>
      <c r="O192"/>
      <c r="P192"/>
      <c r="Q192"/>
      <c r="R192"/>
      <c r="S192"/>
      <c r="T192"/>
      <c r="U192" s="38"/>
      <c r="V192" s="35">
        <v>45199</v>
      </c>
      <c r="W192"/>
      <c r="X192"/>
      <c r="Y192"/>
      <c r="Z192"/>
      <c r="AA192"/>
      <c r="AB192"/>
      <c r="AC192"/>
      <c r="AD192"/>
      <c r="AE192"/>
      <c r="AF192"/>
      <c r="AG192"/>
      <c r="AH192"/>
      <c r="AM192" s="19"/>
    </row>
    <row r="193" spans="1:43" ht="11.65" customHeight="1" x14ac:dyDescent="0.35">
      <c r="A193" s="15">
        <v>2</v>
      </c>
      <c r="B193" s="75" t="s">
        <v>263</v>
      </c>
      <c r="C193" s="77">
        <v>45566</v>
      </c>
      <c r="D193" s="77">
        <v>45566</v>
      </c>
      <c r="E193" s="87" t="s">
        <v>53</v>
      </c>
      <c r="F193"/>
      <c r="G193"/>
      <c r="H193"/>
      <c r="I193"/>
      <c r="J193"/>
      <c r="K193"/>
      <c r="L193"/>
      <c r="M193"/>
      <c r="N193"/>
      <c r="O193"/>
      <c r="P193"/>
      <c r="Q193"/>
      <c r="R193"/>
      <c r="S193"/>
      <c r="T193"/>
      <c r="U193"/>
      <c r="V193" s="89"/>
      <c r="W193" s="38"/>
      <c r="X193" s="38"/>
      <c r="Y193" s="38"/>
      <c r="Z193" s="38"/>
      <c r="AA193" s="38"/>
      <c r="AB193" s="38"/>
      <c r="AC193" s="38"/>
      <c r="AD193" s="38"/>
      <c r="AE193" s="38"/>
      <c r="AF193" s="38"/>
      <c r="AG193" s="38"/>
      <c r="AH193" s="35">
        <v>45199</v>
      </c>
      <c r="AM193" s="19"/>
    </row>
    <row r="194" spans="1:43" ht="11.65" customHeight="1" x14ac:dyDescent="0.35">
      <c r="A194" s="15">
        <v>3</v>
      </c>
      <c r="B194" s="75" t="s">
        <v>264</v>
      </c>
      <c r="C194" s="77">
        <v>45930</v>
      </c>
      <c r="D194" s="77">
        <v>45930</v>
      </c>
      <c r="E194" s="87" t="s">
        <v>53</v>
      </c>
      <c r="F194"/>
      <c r="G194"/>
      <c r="H194"/>
      <c r="I194"/>
      <c r="J194"/>
      <c r="K194"/>
      <c r="L194"/>
      <c r="M194"/>
      <c r="N194"/>
      <c r="O194"/>
      <c r="P194"/>
      <c r="Q194"/>
      <c r="R194"/>
      <c r="S194"/>
      <c r="T194"/>
      <c r="U194"/>
      <c r="V194"/>
      <c r="W194"/>
      <c r="X194"/>
      <c r="Y194"/>
      <c r="Z194"/>
      <c r="AA194"/>
      <c r="AB194"/>
      <c r="AC194"/>
      <c r="AD194"/>
      <c r="AE194"/>
      <c r="AF194"/>
      <c r="AG194" s="38"/>
      <c r="AH194" s="35">
        <v>45199</v>
      </c>
      <c r="AM194" s="19"/>
    </row>
    <row r="195" spans="1:43" ht="11.65" customHeight="1" x14ac:dyDescent="0.35">
      <c r="A195" s="15">
        <v>0</v>
      </c>
      <c r="B195" s="73" t="s">
        <v>265</v>
      </c>
      <c r="C195"/>
      <c r="D195"/>
      <c r="E195" s="87"/>
      <c r="F195"/>
      <c r="G195"/>
      <c r="H195"/>
      <c r="I195"/>
      <c r="J195"/>
      <c r="K195"/>
      <c r="L195"/>
      <c r="M195"/>
      <c r="N195"/>
      <c r="O195"/>
      <c r="P195"/>
      <c r="Q195"/>
      <c r="R195"/>
      <c r="S195"/>
      <c r="T195"/>
      <c r="U195"/>
      <c r="V195"/>
      <c r="W195"/>
      <c r="X195"/>
      <c r="Y195"/>
      <c r="Z195"/>
      <c r="AA195"/>
      <c r="AB195"/>
      <c r="AC195"/>
      <c r="AD195"/>
      <c r="AE195"/>
      <c r="AF195"/>
      <c r="AG195"/>
      <c r="AH195"/>
      <c r="AM195" s="19"/>
    </row>
    <row r="196" spans="1:43" ht="11.65" customHeight="1" x14ac:dyDescent="0.35">
      <c r="A196" s="209">
        <v>2</v>
      </c>
      <c r="B196" s="238" t="s">
        <v>266</v>
      </c>
      <c r="C196" s="239">
        <v>45200</v>
      </c>
      <c r="D196" s="239">
        <v>45382</v>
      </c>
      <c r="E196" s="87" t="s">
        <v>53</v>
      </c>
      <c r="F196"/>
      <c r="G196"/>
      <c r="H196"/>
      <c r="I196"/>
      <c r="J196" s="38"/>
      <c r="K196" s="38"/>
      <c r="L196" s="38"/>
      <c r="M196" s="38"/>
      <c r="N196" s="38"/>
      <c r="O196" s="38"/>
      <c r="P196" s="35">
        <v>45016</v>
      </c>
      <c r="Q196"/>
      <c r="R196"/>
      <c r="S196"/>
      <c r="T196"/>
      <c r="U196"/>
      <c r="V196"/>
      <c r="W196"/>
      <c r="X196"/>
      <c r="Y196"/>
      <c r="Z196"/>
      <c r="AA196"/>
      <c r="AB196"/>
      <c r="AC196"/>
      <c r="AD196"/>
      <c r="AE196"/>
      <c r="AF196"/>
      <c r="AG196"/>
      <c r="AH196"/>
      <c r="AM196" s="19"/>
    </row>
    <row r="197" spans="1:43" ht="11.65" customHeight="1" x14ac:dyDescent="0.35">
      <c r="A197" s="15">
        <v>3</v>
      </c>
      <c r="B197" s="82" t="s">
        <v>267</v>
      </c>
      <c r="C197" s="81">
        <v>45078</v>
      </c>
      <c r="D197" s="81">
        <v>45230</v>
      </c>
      <c r="E197" s="87" t="s">
        <v>53</v>
      </c>
      <c r="F197"/>
      <c r="G197"/>
      <c r="H197"/>
      <c r="I197"/>
      <c r="J197"/>
      <c r="K197"/>
      <c r="L197"/>
      <c r="M197" s="38"/>
      <c r="N197" s="38"/>
      <c r="O197" s="38"/>
      <c r="P197" s="38"/>
      <c r="Q197" s="38"/>
      <c r="R197" s="38"/>
      <c r="S197" s="38"/>
      <c r="T197" s="35">
        <v>45107</v>
      </c>
      <c r="U197"/>
      <c r="V197"/>
      <c r="W197"/>
      <c r="X197"/>
      <c r="Y197"/>
      <c r="Z197"/>
      <c r="AA197"/>
      <c r="AB197"/>
      <c r="AC197"/>
      <c r="AD197"/>
      <c r="AE197"/>
      <c r="AF197"/>
      <c r="AG197"/>
      <c r="AH197"/>
      <c r="AM197" s="19"/>
    </row>
    <row r="198" spans="1:43" ht="11.65" customHeight="1" x14ac:dyDescent="0.35">
      <c r="A198" s="15"/>
      <c r="B198" s="82" t="s">
        <v>268</v>
      </c>
      <c r="C198" s="81">
        <v>45108</v>
      </c>
      <c r="D198" s="81">
        <v>45230</v>
      </c>
      <c r="E198" s="87"/>
      <c r="F198"/>
      <c r="G198"/>
      <c r="H198"/>
      <c r="I198"/>
      <c r="J198"/>
      <c r="K198"/>
      <c r="L198"/>
      <c r="M198" s="38"/>
      <c r="N198" s="38"/>
      <c r="O198" s="38"/>
      <c r="P198" s="38"/>
      <c r="Q198" s="38"/>
      <c r="R198" s="38"/>
      <c r="S198" s="38"/>
      <c r="T198" s="35"/>
      <c r="U198"/>
      <c r="V198"/>
      <c r="W198"/>
      <c r="X198"/>
      <c r="Y198"/>
      <c r="Z198"/>
      <c r="AA198"/>
      <c r="AB198"/>
      <c r="AC198"/>
      <c r="AD198"/>
      <c r="AE198"/>
      <c r="AF198"/>
      <c r="AG198"/>
      <c r="AH198"/>
      <c r="AM198" s="19"/>
    </row>
    <row r="199" spans="1:43" ht="11.65" customHeight="1" x14ac:dyDescent="0.35">
      <c r="A199" s="15"/>
      <c r="B199" s="82" t="s">
        <v>269</v>
      </c>
      <c r="C199" s="81">
        <v>45292</v>
      </c>
      <c r="D199" s="81">
        <v>45473</v>
      </c>
      <c r="E199" s="87"/>
      <c r="F199"/>
      <c r="G199"/>
      <c r="H199"/>
      <c r="I199"/>
      <c r="J199"/>
      <c r="K199"/>
      <c r="L199"/>
      <c r="M199" s="38"/>
      <c r="N199" s="38"/>
      <c r="O199" s="38"/>
      <c r="P199" s="38"/>
      <c r="Q199" s="38"/>
      <c r="R199" s="38"/>
      <c r="S199" s="38"/>
      <c r="T199" s="35"/>
      <c r="U199"/>
      <c r="V199"/>
      <c r="W199"/>
      <c r="X199"/>
      <c r="Y199"/>
      <c r="Z199"/>
      <c r="AA199"/>
      <c r="AB199"/>
      <c r="AC199"/>
      <c r="AD199"/>
      <c r="AE199"/>
      <c r="AF199"/>
      <c r="AG199"/>
      <c r="AH199"/>
      <c r="AM199" s="19"/>
    </row>
    <row r="200" spans="1:43" ht="11.65" customHeight="1" x14ac:dyDescent="0.35">
      <c r="A200" s="15">
        <v>3</v>
      </c>
      <c r="B200" s="75" t="s">
        <v>270</v>
      </c>
      <c r="C200" s="81">
        <v>45017</v>
      </c>
      <c r="D200" s="81">
        <v>45291</v>
      </c>
      <c r="E200" s="87" t="s">
        <v>53</v>
      </c>
      <c r="F200"/>
      <c r="G200"/>
      <c r="H200"/>
      <c r="I200"/>
      <c r="J200"/>
      <c r="K200"/>
      <c r="L200" s="38"/>
      <c r="M200" s="38"/>
      <c r="N200" s="38"/>
      <c r="O200" s="35">
        <v>44985</v>
      </c>
      <c r="P200"/>
      <c r="Q200"/>
      <c r="R200"/>
      <c r="S200"/>
      <c r="T200"/>
      <c r="U200"/>
      <c r="V200"/>
      <c r="W200"/>
      <c r="X200"/>
      <c r="Y200"/>
      <c r="Z200"/>
      <c r="AA200"/>
      <c r="AB200"/>
      <c r="AC200"/>
      <c r="AD200"/>
      <c r="AE200"/>
      <c r="AF200"/>
      <c r="AG200"/>
      <c r="AH200"/>
      <c r="AM200" s="19"/>
    </row>
    <row r="201" spans="1:43" ht="11.65" customHeight="1" x14ac:dyDescent="0.35">
      <c r="A201" s="15">
        <v>2</v>
      </c>
      <c r="B201" s="75" t="s">
        <v>271</v>
      </c>
      <c r="C201" s="81">
        <v>45627</v>
      </c>
      <c r="D201" s="81">
        <v>45716</v>
      </c>
      <c r="E201" s="87" t="s">
        <v>53</v>
      </c>
      <c r="F201"/>
      <c r="G201"/>
      <c r="H201"/>
      <c r="I201"/>
      <c r="J201"/>
      <c r="K201"/>
      <c r="L201"/>
      <c r="M201"/>
      <c r="N201"/>
      <c r="O201"/>
      <c r="P201"/>
      <c r="Q201"/>
      <c r="R201"/>
      <c r="S201"/>
      <c r="T201"/>
      <c r="U201"/>
      <c r="V201"/>
      <c r="W201"/>
      <c r="X201" s="38"/>
      <c r="Y201" s="38"/>
      <c r="Z201" s="38"/>
      <c r="AA201" s="35">
        <v>44985</v>
      </c>
      <c r="AB201"/>
      <c r="AC201"/>
      <c r="AD201"/>
      <c r="AE201"/>
      <c r="AF201"/>
      <c r="AG201"/>
      <c r="AH201"/>
      <c r="AI201"/>
      <c r="AJ201"/>
      <c r="AK201"/>
      <c r="AL201"/>
      <c r="AM201" s="19"/>
    </row>
    <row r="202" spans="1:43" ht="11.65" customHeight="1" x14ac:dyDescent="0.35">
      <c r="A202" s="15">
        <v>2</v>
      </c>
      <c r="B202" s="75" t="s">
        <v>272</v>
      </c>
      <c r="C202" s="81">
        <v>45292</v>
      </c>
      <c r="D202" s="81">
        <v>45930</v>
      </c>
      <c r="E202" s="87"/>
      <c r="F202"/>
      <c r="G202"/>
      <c r="H202"/>
      <c r="I202"/>
      <c r="J202"/>
      <c r="K202"/>
      <c r="L202"/>
      <c r="M202" s="38"/>
      <c r="N202" s="38"/>
      <c r="O202" s="38"/>
      <c r="P202" s="38"/>
      <c r="Q202" s="38"/>
      <c r="R202" s="38"/>
      <c r="S202" s="38"/>
      <c r="T202" s="38"/>
      <c r="U202" s="38"/>
      <c r="V202" s="38"/>
      <c r="W202" s="38"/>
      <c r="X202" s="38"/>
      <c r="Y202" s="38"/>
      <c r="Z202" s="38"/>
      <c r="AA202" s="38"/>
      <c r="AB202" s="38"/>
      <c r="AC202" s="38"/>
      <c r="AD202" s="38"/>
      <c r="AE202" s="38"/>
      <c r="AF202" s="38"/>
      <c r="AG202" s="38"/>
      <c r="AH202" s="35">
        <v>45199</v>
      </c>
      <c r="AI202"/>
      <c r="AJ202"/>
      <c r="AK202"/>
      <c r="AL202"/>
      <c r="AM202" s="19"/>
    </row>
    <row r="203" spans="1:43" ht="11.65" customHeight="1" x14ac:dyDescent="0.35">
      <c r="A203" s="15">
        <v>0</v>
      </c>
      <c r="B203" s="73" t="s">
        <v>273</v>
      </c>
      <c r="C203"/>
      <c r="D203"/>
      <c r="E203" s="87"/>
      <c r="F203"/>
      <c r="G203"/>
      <c r="H203"/>
      <c r="I203"/>
      <c r="J203"/>
      <c r="K203"/>
      <c r="L203"/>
      <c r="M203"/>
      <c r="N203"/>
      <c r="O203"/>
      <c r="P203"/>
      <c r="Q203"/>
      <c r="R203"/>
      <c r="S203"/>
      <c r="T203"/>
      <c r="U203"/>
      <c r="V203"/>
      <c r="W203"/>
      <c r="X203"/>
      <c r="Y203"/>
      <c r="Z203"/>
      <c r="AA203"/>
      <c r="AB203"/>
      <c r="AC203"/>
      <c r="AD203"/>
      <c r="AE203"/>
      <c r="AF203"/>
      <c r="AG203"/>
      <c r="AH203"/>
      <c r="AI203"/>
      <c r="AJ203"/>
      <c r="AK203"/>
      <c r="AL203"/>
      <c r="AM203" s="19"/>
    </row>
    <row r="204" spans="1:43" s="101" customFormat="1" ht="11.65" customHeight="1" x14ac:dyDescent="0.35">
      <c r="A204" s="129">
        <v>3</v>
      </c>
      <c r="B204" s="75" t="s">
        <v>274</v>
      </c>
      <c r="C204" s="90">
        <v>45292</v>
      </c>
      <c r="D204" s="90">
        <v>45657</v>
      </c>
      <c r="E204" s="130" t="s">
        <v>53</v>
      </c>
      <c r="F204" s="131"/>
      <c r="G204" s="131"/>
      <c r="H204" s="131"/>
      <c r="I204" s="131"/>
      <c r="J204" s="131"/>
      <c r="K204" s="131"/>
      <c r="L204" s="131"/>
      <c r="M204" s="132"/>
      <c r="N204" s="132"/>
      <c r="O204" s="132"/>
      <c r="P204" s="132"/>
      <c r="Q204" s="132"/>
      <c r="R204" s="132"/>
      <c r="S204" s="132"/>
      <c r="T204" s="132"/>
      <c r="U204" s="132"/>
      <c r="V204" s="132"/>
      <c r="W204" s="132"/>
      <c r="X204" s="132"/>
      <c r="Y204" s="132"/>
      <c r="Z204" s="132"/>
      <c r="AA204" s="132"/>
      <c r="AB204" s="132"/>
      <c r="AC204" s="132"/>
      <c r="AD204" s="132"/>
      <c r="AE204" s="132"/>
      <c r="AF204" s="132"/>
      <c r="AG204" s="132"/>
      <c r="AH204" s="132"/>
      <c r="AI204" s="132"/>
      <c r="AJ204" s="132"/>
      <c r="AK204" s="132"/>
      <c r="AL204" s="128">
        <v>44957</v>
      </c>
      <c r="AM204" s="19"/>
      <c r="AQ204" s="133"/>
    </row>
    <row r="205" spans="1:43" ht="11.65" customHeight="1" x14ac:dyDescent="0.35">
      <c r="A205" s="15">
        <v>3</v>
      </c>
      <c r="B205" s="75" t="s">
        <v>275</v>
      </c>
      <c r="C205" s="90">
        <v>45292</v>
      </c>
      <c r="D205" s="90">
        <v>45657</v>
      </c>
      <c r="E205" s="87" t="s">
        <v>53</v>
      </c>
      <c r="F205"/>
      <c r="G205"/>
      <c r="H205"/>
      <c r="I205"/>
      <c r="J205"/>
      <c r="K205"/>
      <c r="L205"/>
      <c r="M205" s="38"/>
      <c r="N205" s="38"/>
      <c r="O205" s="38"/>
      <c r="P205" s="38"/>
      <c r="Q205" s="38"/>
      <c r="R205" s="38"/>
      <c r="S205" s="38"/>
      <c r="T205" s="38"/>
      <c r="U205" s="38"/>
      <c r="V205" s="38"/>
      <c r="W205" s="38"/>
      <c r="X205" s="38"/>
      <c r="Y205" s="38"/>
      <c r="Z205" s="38"/>
      <c r="AA205" s="38"/>
      <c r="AB205" s="38"/>
      <c r="AC205" s="38"/>
      <c r="AD205" s="38"/>
      <c r="AE205" s="38"/>
      <c r="AF205" s="38"/>
      <c r="AG205" s="38"/>
      <c r="AH205" s="38"/>
      <c r="AI205" s="38"/>
      <c r="AJ205" s="38"/>
      <c r="AK205" s="38"/>
      <c r="AL205" s="35">
        <v>44957</v>
      </c>
      <c r="AM205" s="19"/>
    </row>
    <row r="206" spans="1:43" ht="11.65" customHeight="1" x14ac:dyDescent="0.35">
      <c r="A206" s="15">
        <v>3</v>
      </c>
      <c r="B206" s="75" t="s">
        <v>276</v>
      </c>
      <c r="C206" s="90">
        <v>45292</v>
      </c>
      <c r="D206" s="90">
        <v>45657</v>
      </c>
      <c r="E206" s="87" t="s">
        <v>53</v>
      </c>
      <c r="F206"/>
      <c r="G206"/>
      <c r="H206"/>
      <c r="I206"/>
      <c r="J206"/>
      <c r="K206"/>
      <c r="L206"/>
      <c r="M206" s="38"/>
      <c r="N206" s="38"/>
      <c r="O206" s="38"/>
      <c r="P206" s="38"/>
      <c r="Q206" s="38"/>
      <c r="R206" s="38"/>
      <c r="S206" s="38"/>
      <c r="T206" s="38"/>
      <c r="U206" s="38"/>
      <c r="V206" s="38"/>
      <c r="W206" s="38"/>
      <c r="X206" s="38"/>
      <c r="Y206" s="38"/>
      <c r="Z206" s="38"/>
      <c r="AA206" s="38"/>
      <c r="AB206" s="38"/>
      <c r="AC206" s="38"/>
      <c r="AD206" s="38"/>
      <c r="AE206" s="38"/>
      <c r="AF206" s="38"/>
      <c r="AG206" s="38"/>
      <c r="AH206" s="38"/>
      <c r="AI206" s="38"/>
      <c r="AJ206" s="38"/>
      <c r="AK206" s="38"/>
      <c r="AL206" s="35">
        <v>44957</v>
      </c>
      <c r="AM206" s="19"/>
    </row>
    <row r="207" spans="1:43" ht="11.65" customHeight="1" x14ac:dyDescent="0.35">
      <c r="A207" s="15">
        <v>3</v>
      </c>
      <c r="B207" s="75" t="s">
        <v>277</v>
      </c>
      <c r="C207" s="90">
        <v>45292</v>
      </c>
      <c r="D207" s="90">
        <v>45657</v>
      </c>
      <c r="E207" s="87" t="s">
        <v>53</v>
      </c>
      <c r="F207"/>
      <c r="G207"/>
      <c r="H207"/>
      <c r="I207"/>
      <c r="J207"/>
      <c r="K207"/>
      <c r="L207"/>
      <c r="M207" s="38"/>
      <c r="N207" s="38"/>
      <c r="O207" s="38"/>
      <c r="P207" s="38"/>
      <c r="Q207" s="38"/>
      <c r="R207" s="38"/>
      <c r="S207" s="38"/>
      <c r="T207" s="38"/>
      <c r="U207" s="38"/>
      <c r="V207" s="38"/>
      <c r="W207" s="38"/>
      <c r="X207" s="38"/>
      <c r="Y207" s="38"/>
      <c r="Z207" s="38"/>
      <c r="AA207" s="38"/>
      <c r="AB207" s="38"/>
      <c r="AC207" s="38"/>
      <c r="AD207" s="38"/>
      <c r="AE207" s="38"/>
      <c r="AF207" s="38"/>
      <c r="AG207" s="38"/>
      <c r="AH207" s="38"/>
      <c r="AI207" s="38"/>
      <c r="AJ207" s="38"/>
      <c r="AK207" s="38"/>
      <c r="AL207" s="35">
        <v>44957</v>
      </c>
      <c r="AM207" s="19"/>
    </row>
    <row r="208" spans="1:43" ht="11.65" customHeight="1" x14ac:dyDescent="0.35">
      <c r="A208" s="15">
        <v>3</v>
      </c>
      <c r="B208" s="75" t="s">
        <v>278</v>
      </c>
      <c r="C208" s="90">
        <v>45292</v>
      </c>
      <c r="D208" s="90">
        <v>45657</v>
      </c>
      <c r="E208" s="87" t="s">
        <v>53</v>
      </c>
      <c r="F208"/>
      <c r="G208"/>
      <c r="H208"/>
      <c r="I208"/>
      <c r="J208"/>
      <c r="K208"/>
      <c r="L208"/>
      <c r="M208" s="38"/>
      <c r="N208" s="38"/>
      <c r="O208" s="38"/>
      <c r="P208" s="38"/>
      <c r="Q208" s="38"/>
      <c r="R208" s="38"/>
      <c r="S208" s="38"/>
      <c r="T208" s="38"/>
      <c r="U208" s="38"/>
      <c r="V208" s="38"/>
      <c r="W208" s="38"/>
      <c r="X208" s="38"/>
      <c r="Y208" s="38"/>
      <c r="Z208" s="38"/>
      <c r="AA208" s="38"/>
      <c r="AB208" s="38"/>
      <c r="AC208" s="38"/>
      <c r="AD208" s="38"/>
      <c r="AE208" s="38"/>
      <c r="AF208" s="38"/>
      <c r="AG208" s="38"/>
      <c r="AH208" s="38"/>
      <c r="AI208" s="38"/>
      <c r="AJ208" s="38"/>
      <c r="AK208" s="38"/>
      <c r="AL208" s="35">
        <v>44957</v>
      </c>
      <c r="AM208" s="19"/>
    </row>
    <row r="209" spans="1:44" s="101" customFormat="1" ht="11.65" customHeight="1" x14ac:dyDescent="0.35">
      <c r="A209" s="129">
        <v>2</v>
      </c>
      <c r="B209" s="75" t="s">
        <v>279</v>
      </c>
      <c r="C209" s="90">
        <v>45658</v>
      </c>
      <c r="D209" s="90">
        <v>45838</v>
      </c>
      <c r="E209" s="130" t="s">
        <v>53</v>
      </c>
      <c r="F209" s="131"/>
      <c r="G209" s="131"/>
      <c r="H209" s="131"/>
      <c r="I209" s="131"/>
      <c r="J209" s="131"/>
      <c r="K209" s="131"/>
      <c r="L209" s="131"/>
      <c r="M209" s="131"/>
      <c r="N209" s="131"/>
      <c r="O209" s="131"/>
      <c r="P209" s="131"/>
      <c r="Q209" s="131"/>
      <c r="R209" s="131"/>
      <c r="S209" s="131"/>
      <c r="T209" s="131"/>
      <c r="U209" s="131"/>
      <c r="V209" s="131"/>
      <c r="W209" s="131"/>
      <c r="X209" s="131"/>
      <c r="Y209" s="131"/>
      <c r="Z209" s="131"/>
      <c r="AA209" s="131"/>
      <c r="AB209" s="131"/>
      <c r="AC209" s="131"/>
      <c r="AD209" s="131"/>
      <c r="AE209" s="132"/>
      <c r="AF209" s="132"/>
      <c r="AG209" s="132"/>
      <c r="AH209" s="132"/>
      <c r="AI209" s="132"/>
      <c r="AJ209" s="132"/>
      <c r="AK209" s="132"/>
      <c r="AL209" s="132"/>
      <c r="AM209" s="19"/>
      <c r="AQ209" s="133"/>
    </row>
    <row r="210" spans="1:44" ht="11.65" customHeight="1" x14ac:dyDescent="0.35">
      <c r="A210" s="15">
        <v>2</v>
      </c>
      <c r="B210" s="75" t="s">
        <v>280</v>
      </c>
      <c r="C210" s="90">
        <v>45658</v>
      </c>
      <c r="D210" s="90">
        <v>45838</v>
      </c>
      <c r="E210" s="87" t="s">
        <v>53</v>
      </c>
      <c r="F210"/>
      <c r="G210"/>
      <c r="H210"/>
      <c r="I210"/>
      <c r="J210"/>
      <c r="K210"/>
      <c r="L210"/>
      <c r="M210"/>
      <c r="N210"/>
      <c r="O210"/>
      <c r="P210"/>
      <c r="Q210"/>
      <c r="R210"/>
      <c r="S210"/>
      <c r="T210"/>
      <c r="U210"/>
      <c r="V210"/>
      <c r="W210"/>
      <c r="X210"/>
      <c r="Y210"/>
      <c r="Z210"/>
      <c r="AA210"/>
      <c r="AB210"/>
      <c r="AC210"/>
      <c r="AD210"/>
      <c r="AE210" s="38"/>
      <c r="AF210" s="38"/>
      <c r="AG210" s="38"/>
      <c r="AH210" s="38"/>
      <c r="AI210" s="38"/>
      <c r="AJ210" s="38"/>
      <c r="AK210" s="38"/>
      <c r="AL210" s="38"/>
      <c r="AM210" s="19"/>
    </row>
    <row r="211" spans="1:44" ht="11.65" customHeight="1" x14ac:dyDescent="0.35">
      <c r="A211" s="15">
        <v>2</v>
      </c>
      <c r="B211" s="75" t="s">
        <v>281</v>
      </c>
      <c r="C211" s="90">
        <v>45658</v>
      </c>
      <c r="D211" s="90">
        <v>45838</v>
      </c>
      <c r="E211" s="87" t="s">
        <v>53</v>
      </c>
      <c r="F211"/>
      <c r="G211"/>
      <c r="H211"/>
      <c r="I211"/>
      <c r="J211"/>
      <c r="K211"/>
      <c r="L211"/>
      <c r="M211"/>
      <c r="N211"/>
      <c r="O211"/>
      <c r="P211"/>
      <c r="Q211"/>
      <c r="R211"/>
      <c r="S211"/>
      <c r="T211"/>
      <c r="U211"/>
      <c r="V211"/>
      <c r="W211"/>
      <c r="X211"/>
      <c r="Y211"/>
      <c r="Z211"/>
      <c r="AA211"/>
      <c r="AB211"/>
      <c r="AC211"/>
      <c r="AD211"/>
      <c r="AE211" s="38"/>
      <c r="AF211" s="38"/>
      <c r="AG211" s="38"/>
      <c r="AH211" s="38"/>
      <c r="AI211" s="38"/>
      <c r="AJ211" s="38"/>
      <c r="AK211" s="38"/>
      <c r="AL211" s="38"/>
      <c r="AM211" s="19"/>
    </row>
    <row r="212" spans="1:44" ht="11.65" customHeight="1" x14ac:dyDescent="0.35">
      <c r="A212" s="15">
        <v>2</v>
      </c>
      <c r="B212" s="75" t="s">
        <v>282</v>
      </c>
      <c r="C212" s="90">
        <v>45658</v>
      </c>
      <c r="D212" s="90">
        <v>45838</v>
      </c>
      <c r="E212" s="87" t="s">
        <v>53</v>
      </c>
      <c r="F212"/>
      <c r="G212"/>
      <c r="H212"/>
      <c r="I212"/>
      <c r="J212"/>
      <c r="K212"/>
      <c r="L212"/>
      <c r="M212"/>
      <c r="N212"/>
      <c r="O212"/>
      <c r="P212"/>
      <c r="Q212"/>
      <c r="R212"/>
      <c r="S212"/>
      <c r="T212"/>
      <c r="U212"/>
      <c r="V212"/>
      <c r="W212"/>
      <c r="X212"/>
      <c r="Y212"/>
      <c r="Z212"/>
      <c r="AA212"/>
      <c r="AB212"/>
      <c r="AC212"/>
      <c r="AD212"/>
      <c r="AE212" s="38"/>
      <c r="AF212" s="38"/>
      <c r="AG212" s="38"/>
      <c r="AH212" s="38"/>
      <c r="AI212" s="38"/>
      <c r="AJ212" s="38"/>
      <c r="AK212" s="38"/>
      <c r="AL212" s="38"/>
      <c r="AM212" s="19"/>
    </row>
    <row r="213" spans="1:44" ht="11.65" customHeight="1" x14ac:dyDescent="0.35">
      <c r="A213" s="15">
        <v>2</v>
      </c>
      <c r="B213" s="75" t="s">
        <v>283</v>
      </c>
      <c r="C213" s="90">
        <v>45658</v>
      </c>
      <c r="D213" s="90">
        <v>45838</v>
      </c>
      <c r="E213" s="87" t="s">
        <v>53</v>
      </c>
      <c r="F213"/>
      <c r="G213"/>
      <c r="H213"/>
      <c r="I213"/>
      <c r="J213"/>
      <c r="K213"/>
      <c r="L213"/>
      <c r="M213"/>
      <c r="N213"/>
      <c r="O213"/>
      <c r="P213"/>
      <c r="Q213"/>
      <c r="R213"/>
      <c r="S213"/>
      <c r="T213"/>
      <c r="U213"/>
      <c r="V213"/>
      <c r="W213"/>
      <c r="X213"/>
      <c r="Y213"/>
      <c r="Z213"/>
      <c r="AA213"/>
      <c r="AB213"/>
      <c r="AC213"/>
      <c r="AD213"/>
      <c r="AE213" s="38"/>
      <c r="AF213" s="38"/>
      <c r="AG213" s="38"/>
      <c r="AH213" s="38"/>
      <c r="AI213" s="38"/>
      <c r="AJ213" s="38"/>
      <c r="AK213" s="38"/>
      <c r="AL213" s="38"/>
      <c r="AM213" s="19"/>
    </row>
    <row r="214" spans="1:44" ht="11.65" customHeight="1" x14ac:dyDescent="0.35">
      <c r="A214" s="15">
        <v>3</v>
      </c>
      <c r="B214" s="75" t="s">
        <v>284</v>
      </c>
      <c r="C214" s="81">
        <v>45474</v>
      </c>
      <c r="D214" s="81">
        <v>45838</v>
      </c>
      <c r="E214" s="87" t="s">
        <v>285</v>
      </c>
      <c r="F214"/>
      <c r="G214"/>
      <c r="H214"/>
      <c r="I214"/>
      <c r="J214"/>
      <c r="K214"/>
      <c r="L214"/>
      <c r="M214"/>
      <c r="N214"/>
      <c r="O214"/>
      <c r="P214"/>
      <c r="Q214"/>
      <c r="R214"/>
      <c r="S214" s="38"/>
      <c r="T214" s="38"/>
      <c r="U214" s="38"/>
      <c r="V214" s="38"/>
      <c r="W214" s="38"/>
      <c r="X214" s="38"/>
      <c r="Y214" s="38"/>
      <c r="Z214" s="38"/>
      <c r="AA214" s="38"/>
      <c r="AB214" s="38"/>
      <c r="AC214" s="38"/>
      <c r="AD214" s="38"/>
      <c r="AE214" s="35">
        <v>45107</v>
      </c>
      <c r="AF214"/>
      <c r="AG214"/>
      <c r="AH214"/>
      <c r="AI214"/>
      <c r="AJ214"/>
      <c r="AK214"/>
      <c r="AL214"/>
      <c r="AM214" s="19"/>
    </row>
    <row r="215" spans="1:44" ht="11.65" customHeight="1" x14ac:dyDescent="0.35">
      <c r="A215" s="15">
        <v>3</v>
      </c>
      <c r="B215" s="75" t="s">
        <v>286</v>
      </c>
      <c r="C215" s="81">
        <v>45474</v>
      </c>
      <c r="D215" s="81">
        <v>45838</v>
      </c>
      <c r="E215" s="87" t="s">
        <v>285</v>
      </c>
      <c r="F215"/>
      <c r="G215"/>
      <c r="H215"/>
      <c r="I215"/>
      <c r="J215"/>
      <c r="K215"/>
      <c r="L215"/>
      <c r="M215"/>
      <c r="N215"/>
      <c r="O215"/>
      <c r="P215"/>
      <c r="Q215"/>
      <c r="R215"/>
      <c r="S215" s="38"/>
      <c r="T215" s="38"/>
      <c r="U215" s="38"/>
      <c r="V215" s="38"/>
      <c r="W215" s="38"/>
      <c r="X215" s="38"/>
      <c r="Y215" s="38"/>
      <c r="Z215" s="38"/>
      <c r="AA215" s="38"/>
      <c r="AB215" s="38"/>
      <c r="AC215" s="38"/>
      <c r="AD215" s="38"/>
      <c r="AE215" s="35">
        <v>45107</v>
      </c>
      <c r="AF215"/>
      <c r="AG215"/>
      <c r="AH215"/>
      <c r="AI215"/>
      <c r="AJ215"/>
      <c r="AK215"/>
      <c r="AL215"/>
      <c r="AM215" s="19"/>
    </row>
    <row r="216" spans="1:44" ht="11.65" customHeight="1" x14ac:dyDescent="0.35">
      <c r="A216" s="15">
        <v>3</v>
      </c>
      <c r="B216" s="75" t="s">
        <v>287</v>
      </c>
      <c r="C216" s="81">
        <v>45474</v>
      </c>
      <c r="D216" s="81">
        <v>45838</v>
      </c>
      <c r="E216" s="87" t="s">
        <v>53</v>
      </c>
      <c r="F216"/>
      <c r="G216"/>
      <c r="H216"/>
      <c r="I216"/>
      <c r="J216"/>
      <c r="K216"/>
      <c r="L216"/>
      <c r="M216"/>
      <c r="N216"/>
      <c r="O216"/>
      <c r="P216"/>
      <c r="Q216"/>
      <c r="R216"/>
      <c r="S216" s="38"/>
      <c r="T216" s="38"/>
      <c r="U216" s="38"/>
      <c r="V216" s="38"/>
      <c r="W216" s="38"/>
      <c r="X216" s="38"/>
      <c r="Y216" s="38"/>
      <c r="Z216" s="38"/>
      <c r="AA216" s="38"/>
      <c r="AB216" s="38"/>
      <c r="AC216" s="38"/>
      <c r="AD216" s="38"/>
      <c r="AE216" s="35">
        <v>45107</v>
      </c>
      <c r="AF216"/>
      <c r="AG216"/>
      <c r="AH216"/>
      <c r="AI216"/>
      <c r="AJ216"/>
      <c r="AK216"/>
      <c r="AL216"/>
      <c r="AM216" s="19"/>
      <c r="AN216"/>
    </row>
    <row r="217" spans="1:44" ht="11.65" customHeight="1" x14ac:dyDescent="0.35">
      <c r="A217" s="15">
        <v>2</v>
      </c>
      <c r="B217" s="75" t="s">
        <v>288</v>
      </c>
      <c r="C217" s="81">
        <v>46091</v>
      </c>
      <c r="D217" s="81">
        <v>46112</v>
      </c>
      <c r="E217" s="87" t="s">
        <v>53</v>
      </c>
      <c r="F217"/>
      <c r="G217"/>
      <c r="H217"/>
      <c r="I217"/>
      <c r="J217"/>
      <c r="K217"/>
      <c r="L217"/>
      <c r="M217"/>
      <c r="N217"/>
      <c r="O217"/>
      <c r="P217"/>
      <c r="Q217"/>
      <c r="R217"/>
      <c r="S217"/>
      <c r="T217"/>
      <c r="U217"/>
      <c r="V217"/>
      <c r="W217"/>
      <c r="X217"/>
      <c r="Y217"/>
      <c r="Z217"/>
      <c r="AA217"/>
      <c r="AB217"/>
      <c r="AC217"/>
      <c r="AD217"/>
      <c r="AE217"/>
      <c r="AF217"/>
      <c r="AG217"/>
      <c r="AH217"/>
      <c r="AI217"/>
      <c r="AJ217"/>
      <c r="AK217"/>
      <c r="AL217"/>
      <c r="AM217" s="19"/>
      <c r="AN217" s="35">
        <v>44995</v>
      </c>
    </row>
    <row r="218" spans="1:44" ht="11.65" customHeight="1" x14ac:dyDescent="0.35">
      <c r="A218" s="15">
        <v>3</v>
      </c>
      <c r="B218" s="75" t="s">
        <v>289</v>
      </c>
      <c r="C218" s="81">
        <v>46112</v>
      </c>
      <c r="D218" s="81">
        <v>46112</v>
      </c>
      <c r="E218" s="87" t="s">
        <v>53</v>
      </c>
      <c r="F218"/>
      <c r="G218"/>
      <c r="H218"/>
      <c r="I218"/>
      <c r="J218"/>
      <c r="K218"/>
      <c r="L218"/>
      <c r="M218"/>
      <c r="N218"/>
      <c r="O218"/>
      <c r="P218"/>
      <c r="Q218"/>
      <c r="R218"/>
      <c r="S218"/>
      <c r="T218"/>
      <c r="U218"/>
      <c r="V218"/>
      <c r="W218"/>
      <c r="X218"/>
      <c r="Y218"/>
      <c r="Z218"/>
      <c r="AA218"/>
      <c r="AB218"/>
      <c r="AC218"/>
      <c r="AD218"/>
      <c r="AE218"/>
      <c r="AF218"/>
      <c r="AG218"/>
      <c r="AH218"/>
      <c r="AI218"/>
      <c r="AJ218"/>
      <c r="AK218"/>
      <c r="AL218"/>
      <c r="AM218" s="19"/>
      <c r="AN218" s="35">
        <v>44995</v>
      </c>
    </row>
    <row r="219" spans="1:44" ht="11.65" customHeight="1" x14ac:dyDescent="0.35">
      <c r="A219" s="15">
        <v>0</v>
      </c>
      <c r="B219" s="25" t="s">
        <v>290</v>
      </c>
      <c r="C219"/>
      <c r="D219"/>
      <c r="E219" s="87"/>
      <c r="F219"/>
      <c r="G219"/>
      <c r="H219"/>
      <c r="I219"/>
      <c r="J219"/>
      <c r="K219"/>
      <c r="L219"/>
      <c r="M219"/>
      <c r="N219"/>
      <c r="O219"/>
      <c r="P219"/>
      <c r="Q219"/>
      <c r="R219"/>
      <c r="S219"/>
      <c r="T219"/>
      <c r="U219"/>
      <c r="V219"/>
      <c r="W219"/>
      <c r="X219"/>
      <c r="Y219"/>
      <c r="Z219"/>
      <c r="AA219"/>
      <c r="AB219"/>
      <c r="AC219"/>
      <c r="AD219"/>
      <c r="AE219"/>
      <c r="AF219"/>
      <c r="AG219"/>
      <c r="AH219"/>
      <c r="AI219"/>
      <c r="AJ219"/>
      <c r="AK219"/>
      <c r="AL219"/>
      <c r="AM219" s="19"/>
      <c r="AN219"/>
    </row>
    <row r="220" spans="1:44" ht="11.65" customHeight="1" x14ac:dyDescent="0.35">
      <c r="A220" s="15">
        <v>0</v>
      </c>
      <c r="B220" s="74" t="s">
        <v>291</v>
      </c>
      <c r="C220"/>
      <c r="D220"/>
      <c r="E220" s="87"/>
      <c r="F220"/>
      <c r="G220"/>
      <c r="H220"/>
      <c r="I220"/>
      <c r="J220"/>
      <c r="K220"/>
      <c r="L220"/>
      <c r="M220"/>
      <c r="N220"/>
      <c r="O220"/>
      <c r="P220"/>
      <c r="Q220"/>
      <c r="R220"/>
      <c r="S220"/>
      <c r="T220"/>
      <c r="U220"/>
      <c r="V220"/>
      <c r="W220"/>
      <c r="X220"/>
      <c r="Y220"/>
      <c r="Z220"/>
      <c r="AA220"/>
      <c r="AB220"/>
      <c r="AC220"/>
      <c r="AD220"/>
      <c r="AE220"/>
      <c r="AF220"/>
      <c r="AG220"/>
      <c r="AH220"/>
      <c r="AI220"/>
      <c r="AJ220"/>
      <c r="AK220"/>
      <c r="AL220"/>
      <c r="AM220" s="19"/>
      <c r="AN220"/>
    </row>
    <row r="221" spans="1:44" ht="11.65" customHeight="1" x14ac:dyDescent="0.35">
      <c r="A221" s="15">
        <v>3</v>
      </c>
      <c r="B221" s="78" t="s">
        <v>292</v>
      </c>
      <c r="C221" s="77">
        <v>45170</v>
      </c>
      <c r="D221" s="77">
        <v>45260</v>
      </c>
      <c r="E221" s="87" t="s">
        <v>53</v>
      </c>
      <c r="F221"/>
      <c r="G221"/>
      <c r="H221"/>
      <c r="I221" s="38"/>
      <c r="J221" s="38"/>
      <c r="K221" s="38"/>
      <c r="L221" s="35">
        <v>45260</v>
      </c>
      <c r="M221"/>
      <c r="N221"/>
      <c r="O221"/>
      <c r="P221"/>
      <c r="Q221"/>
      <c r="R221"/>
      <c r="S221"/>
      <c r="T221"/>
      <c r="U221"/>
      <c r="V221"/>
      <c r="W221"/>
      <c r="X221"/>
      <c r="Y221"/>
      <c r="Z221"/>
      <c r="AA221"/>
      <c r="AB221"/>
      <c r="AC221"/>
      <c r="AD221"/>
      <c r="AE221"/>
      <c r="AF221"/>
      <c r="AG221"/>
      <c r="AH221"/>
      <c r="AI221"/>
      <c r="AJ221"/>
      <c r="AK221"/>
      <c r="AL221"/>
      <c r="AM221" s="19"/>
      <c r="AN221"/>
    </row>
    <row r="222" spans="1:44" ht="11.65" customHeight="1" x14ac:dyDescent="0.35">
      <c r="A222" s="15">
        <v>2</v>
      </c>
      <c r="B222" s="78" t="s">
        <v>293</v>
      </c>
      <c r="C222" s="77">
        <v>45047</v>
      </c>
      <c r="D222" s="77">
        <v>45230</v>
      </c>
      <c r="E222" s="87" t="s">
        <v>53</v>
      </c>
      <c r="F222"/>
      <c r="G222"/>
      <c r="H222"/>
      <c r="I222" s="38"/>
      <c r="J222" s="38"/>
      <c r="K222" s="38"/>
      <c r="L222" s="35"/>
      <c r="M222">
        <v>45280</v>
      </c>
      <c r="N222"/>
      <c r="O222"/>
      <c r="P222"/>
      <c r="Q222"/>
      <c r="R222"/>
      <c r="S222"/>
      <c r="T222"/>
      <c r="U222"/>
      <c r="V222"/>
      <c r="W222"/>
      <c r="X222"/>
      <c r="Y222"/>
      <c r="Z222"/>
      <c r="AA222"/>
      <c r="AB222"/>
      <c r="AC222"/>
      <c r="AD222"/>
      <c r="AE222"/>
      <c r="AF222"/>
      <c r="AG222"/>
      <c r="AH222"/>
      <c r="AI222"/>
      <c r="AJ222"/>
      <c r="AK222"/>
      <c r="AL222"/>
      <c r="AM222" s="19"/>
      <c r="AN222"/>
    </row>
    <row r="223" spans="1:44" ht="11.65" customHeight="1" x14ac:dyDescent="0.35">
      <c r="A223" s="15">
        <v>3</v>
      </c>
      <c r="B223" s="78" t="s">
        <v>294</v>
      </c>
      <c r="C223" s="77">
        <v>45261</v>
      </c>
      <c r="D223" s="77">
        <v>45350</v>
      </c>
      <c r="E223" s="87" t="s">
        <v>53</v>
      </c>
      <c r="F223"/>
      <c r="G223"/>
      <c r="H223"/>
      <c r="I223"/>
      <c r="J223"/>
      <c r="K223"/>
      <c r="L223" s="38"/>
      <c r="M223" s="38"/>
      <c r="N223" s="38"/>
      <c r="O223" s="35">
        <v>44985</v>
      </c>
      <c r="P223"/>
      <c r="Q223"/>
      <c r="R223"/>
      <c r="S223"/>
      <c r="T223"/>
      <c r="U223"/>
      <c r="V223"/>
      <c r="W223"/>
      <c r="X223"/>
      <c r="Y223"/>
      <c r="Z223"/>
      <c r="AA223"/>
      <c r="AB223"/>
      <c r="AC223"/>
      <c r="AD223"/>
      <c r="AE223"/>
      <c r="AF223"/>
      <c r="AG223"/>
      <c r="AH223"/>
      <c r="AI223"/>
      <c r="AJ223"/>
      <c r="AK223"/>
      <c r="AL223"/>
      <c r="AM223" s="19"/>
      <c r="AN223"/>
      <c r="AR223" s="6" t="s">
        <v>295</v>
      </c>
    </row>
    <row r="224" spans="1:44" ht="11.65" customHeight="1" x14ac:dyDescent="0.35">
      <c r="A224" s="15">
        <v>3</v>
      </c>
      <c r="B224" s="78" t="s">
        <v>296</v>
      </c>
      <c r="C224" s="77">
        <v>45350</v>
      </c>
      <c r="D224" s="77">
        <v>45350</v>
      </c>
      <c r="E224" s="87" t="s">
        <v>53</v>
      </c>
      <c r="F224"/>
      <c r="G224"/>
      <c r="H224"/>
      <c r="I224"/>
      <c r="J224"/>
      <c r="K224"/>
      <c r="L224"/>
      <c r="M224"/>
      <c r="N224" s="38"/>
      <c r="O224" s="35">
        <v>44985</v>
      </c>
      <c r="P224"/>
      <c r="Q224"/>
      <c r="R224"/>
      <c r="S224"/>
      <c r="T224"/>
      <c r="U224"/>
      <c r="V224"/>
      <c r="W224"/>
      <c r="X224"/>
      <c r="Y224"/>
      <c r="Z224"/>
      <c r="AA224"/>
      <c r="AB224"/>
      <c r="AC224"/>
      <c r="AD224"/>
      <c r="AE224"/>
      <c r="AF224"/>
      <c r="AG224"/>
      <c r="AH224"/>
      <c r="AI224"/>
      <c r="AJ224"/>
      <c r="AK224"/>
      <c r="AL224"/>
      <c r="AM224" s="19"/>
      <c r="AN224"/>
      <c r="AR224" s="6" t="s">
        <v>295</v>
      </c>
    </row>
    <row r="225" spans="1:44" ht="11.65" customHeight="1" x14ac:dyDescent="0.35">
      <c r="A225" s="15">
        <v>3</v>
      </c>
      <c r="B225" s="78" t="s">
        <v>297</v>
      </c>
      <c r="C225" s="77">
        <v>45627</v>
      </c>
      <c r="D225" s="77">
        <v>45716</v>
      </c>
      <c r="E225" s="87" t="s">
        <v>53</v>
      </c>
      <c r="F225"/>
      <c r="G225"/>
      <c r="H225"/>
      <c r="I225"/>
      <c r="J225"/>
      <c r="K225"/>
      <c r="L225"/>
      <c r="M225"/>
      <c r="N225"/>
      <c r="O225"/>
      <c r="P225"/>
      <c r="Q225"/>
      <c r="R225"/>
      <c r="S225"/>
      <c r="T225"/>
      <c r="U225"/>
      <c r="V225"/>
      <c r="W225"/>
      <c r="X225" s="38"/>
      <c r="Y225" s="38"/>
      <c r="Z225" s="38"/>
      <c r="AA225" s="35">
        <v>44985</v>
      </c>
      <c r="AB225"/>
      <c r="AC225"/>
      <c r="AD225"/>
      <c r="AE225"/>
      <c r="AF225"/>
      <c r="AG225"/>
      <c r="AH225"/>
      <c r="AI225"/>
      <c r="AJ225"/>
      <c r="AK225"/>
      <c r="AL225"/>
      <c r="AM225" s="19"/>
      <c r="AN225"/>
      <c r="AR225" s="6" t="s">
        <v>295</v>
      </c>
    </row>
    <row r="226" spans="1:44" ht="11.65" customHeight="1" x14ac:dyDescent="0.35">
      <c r="A226" s="15">
        <v>3</v>
      </c>
      <c r="B226" s="78" t="s">
        <v>298</v>
      </c>
      <c r="C226" s="77">
        <v>45716</v>
      </c>
      <c r="D226" s="77">
        <v>45716</v>
      </c>
      <c r="E226" s="87" t="s">
        <v>53</v>
      </c>
      <c r="F226"/>
      <c r="G226"/>
      <c r="H226"/>
      <c r="I226"/>
      <c r="J226"/>
      <c r="K226"/>
      <c r="L226"/>
      <c r="M226"/>
      <c r="N226"/>
      <c r="O226"/>
      <c r="P226"/>
      <c r="Q226"/>
      <c r="R226"/>
      <c r="S226"/>
      <c r="T226"/>
      <c r="U226"/>
      <c r="V226"/>
      <c r="W226"/>
      <c r="X226"/>
      <c r="Y226"/>
      <c r="Z226" s="38"/>
      <c r="AA226" s="35">
        <v>44985</v>
      </c>
      <c r="AB226"/>
      <c r="AC226"/>
      <c r="AD226"/>
      <c r="AE226"/>
      <c r="AF226"/>
      <c r="AG226"/>
      <c r="AH226"/>
      <c r="AI226"/>
      <c r="AJ226"/>
      <c r="AK226"/>
      <c r="AL226"/>
      <c r="AM226" s="19"/>
      <c r="AN226"/>
      <c r="AR226" s="6" t="s">
        <v>295</v>
      </c>
    </row>
    <row r="227" spans="1:44" ht="11.65" customHeight="1" x14ac:dyDescent="0.35">
      <c r="A227" s="15">
        <v>2</v>
      </c>
      <c r="B227" s="78" t="s">
        <v>299</v>
      </c>
      <c r="C227" s="77">
        <v>45992</v>
      </c>
      <c r="D227" s="77">
        <v>46006</v>
      </c>
      <c r="E227" s="87" t="s">
        <v>53</v>
      </c>
      <c r="F227"/>
      <c r="G227"/>
      <c r="H227"/>
      <c r="I227"/>
      <c r="J227"/>
      <c r="K227"/>
      <c r="L227"/>
      <c r="M227"/>
      <c r="N227"/>
      <c r="O227"/>
      <c r="P227"/>
      <c r="Q227"/>
      <c r="R227"/>
      <c r="S227"/>
      <c r="T227"/>
      <c r="U227"/>
      <c r="V227"/>
      <c r="W227"/>
      <c r="X227"/>
      <c r="Y227"/>
      <c r="Z227"/>
      <c r="AA227"/>
      <c r="AB227"/>
      <c r="AC227"/>
      <c r="AD227"/>
      <c r="AE227"/>
      <c r="AF227"/>
      <c r="AG227"/>
      <c r="AH227"/>
      <c r="AI227"/>
      <c r="AJ227" s="38"/>
      <c r="AK227" s="35">
        <v>45275</v>
      </c>
      <c r="AL227"/>
      <c r="AM227" s="19"/>
      <c r="AN227"/>
      <c r="AR227" s="6" t="s">
        <v>295</v>
      </c>
    </row>
    <row r="228" spans="1:44" ht="11.65" customHeight="1" x14ac:dyDescent="0.35">
      <c r="A228" s="15">
        <v>2</v>
      </c>
      <c r="B228" s="78" t="s">
        <v>300</v>
      </c>
      <c r="C228" s="77">
        <v>46006</v>
      </c>
      <c r="D228" s="77">
        <v>46006</v>
      </c>
      <c r="E228" s="87" t="s">
        <v>53</v>
      </c>
      <c r="F228"/>
      <c r="G228"/>
      <c r="H228"/>
      <c r="I228"/>
      <c r="J228"/>
      <c r="K228"/>
      <c r="L228"/>
      <c r="M228"/>
      <c r="N228"/>
      <c r="O228"/>
      <c r="P228"/>
      <c r="Q228"/>
      <c r="R228"/>
      <c r="S228"/>
      <c r="T228"/>
      <c r="U228"/>
      <c r="V228"/>
      <c r="W228"/>
      <c r="X228"/>
      <c r="Y228"/>
      <c r="Z228"/>
      <c r="AA228"/>
      <c r="AB228"/>
      <c r="AC228"/>
      <c r="AD228"/>
      <c r="AE228"/>
      <c r="AF228"/>
      <c r="AG228"/>
      <c r="AH228"/>
      <c r="AI228"/>
      <c r="AJ228" s="38"/>
      <c r="AK228" s="35">
        <v>45275</v>
      </c>
      <c r="AL228"/>
      <c r="AM228" s="19"/>
      <c r="AN228"/>
      <c r="AR228" s="6" t="s">
        <v>295</v>
      </c>
    </row>
    <row r="229" spans="1:44" ht="11.65" customHeight="1" x14ac:dyDescent="0.25">
      <c r="A229" s="79">
        <v>0</v>
      </c>
      <c r="B229" s="74" t="s">
        <v>301</v>
      </c>
      <c r="E229" s="88"/>
      <c r="F229" s="71"/>
      <c r="G229" s="71"/>
      <c r="H229" s="71"/>
      <c r="I229" s="71"/>
      <c r="J229" s="71"/>
      <c r="K229" s="71"/>
      <c r="L229" s="71"/>
      <c r="M229" s="71"/>
      <c r="N229" s="71"/>
      <c r="O229" s="71"/>
      <c r="P229" s="71"/>
      <c r="Q229" s="71"/>
      <c r="R229" s="71"/>
      <c r="S229" s="71"/>
      <c r="T229" s="71"/>
      <c r="U229" s="71"/>
      <c r="V229" s="71"/>
      <c r="W229" s="71"/>
      <c r="X229" s="71"/>
      <c r="Y229" s="71"/>
      <c r="Z229" s="71"/>
      <c r="AA229" s="71"/>
      <c r="AB229" s="71"/>
      <c r="AC229" s="71"/>
      <c r="AD229" s="71"/>
      <c r="AE229" s="71"/>
      <c r="AF229" s="71"/>
      <c r="AG229" s="71"/>
      <c r="AH229" s="71"/>
      <c r="AI229" s="71"/>
      <c r="AJ229" s="71"/>
      <c r="AK229" s="71"/>
      <c r="AL229" s="71"/>
      <c r="AM229" s="19"/>
      <c r="AN229" s="71"/>
      <c r="AO229" s="71"/>
      <c r="AP229" s="71"/>
      <c r="AQ229" s="80"/>
    </row>
    <row r="230" spans="1:44" ht="11.65" customHeight="1" x14ac:dyDescent="0.25">
      <c r="A230" s="79">
        <v>3</v>
      </c>
      <c r="B230" s="78" t="s">
        <v>302</v>
      </c>
      <c r="C230" s="77">
        <v>45170</v>
      </c>
      <c r="D230" s="77">
        <v>45260</v>
      </c>
      <c r="E230" s="87" t="s">
        <v>53</v>
      </c>
      <c r="I230" s="38"/>
      <c r="J230" s="38"/>
      <c r="K230" s="38"/>
      <c r="L230" s="35">
        <v>45260</v>
      </c>
      <c r="AK230" s="71"/>
      <c r="AL230" s="71"/>
      <c r="AM230" s="19"/>
      <c r="AN230" s="71"/>
      <c r="AO230" s="71"/>
      <c r="AP230" s="71"/>
      <c r="AQ230" s="80"/>
      <c r="AR230" s="6" t="s">
        <v>295</v>
      </c>
    </row>
    <row r="231" spans="1:44" ht="11.65" customHeight="1" x14ac:dyDescent="0.25">
      <c r="A231" s="79">
        <v>2</v>
      </c>
      <c r="B231" s="78" t="s">
        <v>303</v>
      </c>
      <c r="C231" s="77">
        <v>45047</v>
      </c>
      <c r="D231" s="77">
        <v>45230</v>
      </c>
      <c r="E231" s="87" t="s">
        <v>53</v>
      </c>
      <c r="F231" s="38"/>
      <c r="G231" s="38"/>
      <c r="H231" s="38"/>
      <c r="I231" s="38"/>
      <c r="J231" s="38"/>
      <c r="K231" s="38"/>
      <c r="L231" s="38"/>
      <c r="M231" s="35">
        <v>45280</v>
      </c>
      <c r="AK231" s="71"/>
      <c r="AL231" s="71"/>
      <c r="AM231" s="19"/>
      <c r="AN231" s="71"/>
      <c r="AO231" s="71"/>
      <c r="AP231" s="71"/>
      <c r="AQ231" s="80"/>
      <c r="AR231" s="6" t="s">
        <v>295</v>
      </c>
    </row>
    <row r="232" spans="1:44" ht="11.65" customHeight="1" x14ac:dyDescent="0.25">
      <c r="A232" s="79">
        <v>3</v>
      </c>
      <c r="B232" s="78" t="s">
        <v>304</v>
      </c>
      <c r="C232" s="77">
        <v>45261</v>
      </c>
      <c r="D232" s="77">
        <v>45350</v>
      </c>
      <c r="E232" s="87" t="s">
        <v>53</v>
      </c>
      <c r="L232" s="38"/>
      <c r="M232" s="38"/>
      <c r="N232" s="38"/>
      <c r="O232" s="35">
        <v>44985</v>
      </c>
      <c r="AK232" s="71"/>
      <c r="AL232" s="71"/>
      <c r="AM232" s="19"/>
      <c r="AN232" s="71"/>
      <c r="AO232" s="71"/>
      <c r="AP232" s="71"/>
      <c r="AQ232" s="80"/>
      <c r="AR232" s="6" t="s">
        <v>295</v>
      </c>
    </row>
    <row r="233" spans="1:44" ht="11.65" customHeight="1" x14ac:dyDescent="0.25">
      <c r="A233" s="79">
        <v>3</v>
      </c>
      <c r="B233" s="78" t="s">
        <v>305</v>
      </c>
      <c r="C233" s="77">
        <v>45350</v>
      </c>
      <c r="D233" s="77">
        <v>45350</v>
      </c>
      <c r="E233" s="87" t="s">
        <v>53</v>
      </c>
      <c r="N233" s="38"/>
      <c r="O233" s="35">
        <v>44985</v>
      </c>
      <c r="AK233" s="71"/>
      <c r="AL233" s="71"/>
      <c r="AM233" s="19"/>
      <c r="AN233" s="71"/>
      <c r="AO233" s="71"/>
      <c r="AP233" s="71"/>
      <c r="AQ233" s="80"/>
      <c r="AR233" s="6" t="s">
        <v>295</v>
      </c>
    </row>
    <row r="234" spans="1:44" ht="11.65" customHeight="1" x14ac:dyDescent="0.25">
      <c r="A234" s="79">
        <v>3</v>
      </c>
      <c r="B234" s="78" t="s">
        <v>306</v>
      </c>
      <c r="C234" s="77">
        <v>45627</v>
      </c>
      <c r="D234" s="77">
        <v>45716</v>
      </c>
      <c r="E234" s="87" t="s">
        <v>53</v>
      </c>
      <c r="X234" s="38"/>
      <c r="Y234" s="38"/>
      <c r="Z234" s="38"/>
      <c r="AA234" s="35">
        <v>44985</v>
      </c>
      <c r="AK234" s="71"/>
      <c r="AL234" s="71"/>
      <c r="AM234" s="19"/>
      <c r="AN234" s="71"/>
      <c r="AO234" s="71"/>
      <c r="AP234" s="71"/>
      <c r="AQ234" s="80"/>
      <c r="AR234" s="6" t="s">
        <v>295</v>
      </c>
    </row>
    <row r="235" spans="1:44" ht="11.65" customHeight="1" x14ac:dyDescent="0.25">
      <c r="A235" s="79">
        <v>3</v>
      </c>
      <c r="B235" s="78" t="s">
        <v>307</v>
      </c>
      <c r="C235" s="77">
        <v>45716</v>
      </c>
      <c r="D235" s="77">
        <v>45716</v>
      </c>
      <c r="E235" s="87" t="s">
        <v>53</v>
      </c>
      <c r="Z235" s="38"/>
      <c r="AA235" s="35">
        <v>44985</v>
      </c>
      <c r="AK235" s="71"/>
      <c r="AL235" s="71"/>
      <c r="AM235" s="19"/>
      <c r="AN235" s="71"/>
      <c r="AO235" s="71"/>
      <c r="AP235" s="71"/>
      <c r="AQ235" s="80"/>
      <c r="AR235" s="6" t="s">
        <v>295</v>
      </c>
    </row>
    <row r="236" spans="1:44" ht="11.65" customHeight="1" x14ac:dyDescent="0.35">
      <c r="A236" s="79">
        <v>2</v>
      </c>
      <c r="B236" s="78" t="s">
        <v>308</v>
      </c>
      <c r="C236" s="77">
        <v>45261</v>
      </c>
      <c r="D236" s="77">
        <v>46006</v>
      </c>
      <c r="E236" s="87" t="s">
        <v>53</v>
      </c>
      <c r="F236"/>
      <c r="G236"/>
      <c r="H236"/>
      <c r="I236"/>
      <c r="J236"/>
      <c r="K236"/>
      <c r="L236"/>
      <c r="M236"/>
      <c r="N236"/>
      <c r="O236"/>
      <c r="P236"/>
      <c r="Q236"/>
      <c r="R236"/>
      <c r="S236"/>
      <c r="T236"/>
      <c r="U236"/>
      <c r="V236"/>
      <c r="W236"/>
      <c r="X236"/>
      <c r="Y236"/>
      <c r="Z236"/>
      <c r="AA236"/>
      <c r="AB236"/>
      <c r="AC236"/>
      <c r="AD236"/>
      <c r="AE236"/>
      <c r="AF236"/>
      <c r="AG236"/>
      <c r="AH236"/>
      <c r="AI236"/>
      <c r="AJ236" s="38"/>
      <c r="AK236" s="35">
        <v>45275</v>
      </c>
      <c r="AL236"/>
      <c r="AM236" s="19"/>
      <c r="AN236"/>
      <c r="AO236"/>
      <c r="AP236"/>
      <c r="AQ236" s="80"/>
    </row>
    <row r="237" spans="1:44" ht="11.65" customHeight="1" x14ac:dyDescent="0.35">
      <c r="A237" s="79">
        <v>2</v>
      </c>
      <c r="B237" s="78" t="s">
        <v>309</v>
      </c>
      <c r="C237" s="77">
        <v>46006</v>
      </c>
      <c r="D237" s="77">
        <v>46006</v>
      </c>
      <c r="E237" s="87" t="s">
        <v>53</v>
      </c>
      <c r="F237"/>
      <c r="G237"/>
      <c r="H237"/>
      <c r="I237"/>
      <c r="J237"/>
      <c r="K237"/>
      <c r="L237"/>
      <c r="M237"/>
      <c r="N237"/>
      <c r="O237"/>
      <c r="P237"/>
      <c r="Q237"/>
      <c r="R237"/>
      <c r="S237"/>
      <c r="T237"/>
      <c r="U237"/>
      <c r="V237"/>
      <c r="W237"/>
      <c r="X237"/>
      <c r="Y237"/>
      <c r="Z237"/>
      <c r="AA237"/>
      <c r="AB237"/>
      <c r="AC237"/>
      <c r="AD237"/>
      <c r="AE237"/>
      <c r="AF237"/>
      <c r="AG237"/>
      <c r="AH237"/>
      <c r="AI237"/>
      <c r="AJ237" s="38"/>
      <c r="AK237" s="35">
        <v>45275</v>
      </c>
      <c r="AL237"/>
      <c r="AM237" s="19"/>
      <c r="AN237"/>
      <c r="AO237"/>
      <c r="AP237"/>
      <c r="AQ237" s="80"/>
    </row>
    <row r="238" spans="1:44" ht="11.65" customHeight="1" x14ac:dyDescent="0.35">
      <c r="A238" s="79">
        <v>0</v>
      </c>
      <c r="B238" s="74" t="s">
        <v>310</v>
      </c>
      <c r="C238"/>
      <c r="D238"/>
      <c r="E238" s="87"/>
      <c r="F238" s="71"/>
      <c r="G238" s="71"/>
      <c r="H238" s="71"/>
      <c r="I238" s="71"/>
      <c r="J238" s="71"/>
      <c r="K238" s="71"/>
      <c r="L238" s="71"/>
      <c r="M238" s="71"/>
      <c r="N238" s="71"/>
      <c r="O238" s="71"/>
      <c r="P238" s="71"/>
      <c r="Q238" s="71"/>
      <c r="R238" s="71"/>
      <c r="S238" s="71"/>
      <c r="T238" s="71"/>
      <c r="U238" s="71"/>
      <c r="V238" s="71"/>
      <c r="W238" s="71"/>
      <c r="X238" s="71"/>
      <c r="Y238" s="71"/>
      <c r="Z238" s="71"/>
      <c r="AA238" s="71"/>
      <c r="AB238" s="71"/>
      <c r="AC238" s="71"/>
      <c r="AD238" s="71"/>
      <c r="AE238" s="71"/>
      <c r="AF238" s="71"/>
      <c r="AG238" s="71"/>
      <c r="AH238" s="71"/>
      <c r="AI238" s="71"/>
      <c r="AJ238" s="71"/>
      <c r="AK238"/>
      <c r="AL238"/>
      <c r="AM238" s="19"/>
      <c r="AN238"/>
      <c r="AO238"/>
      <c r="AP238"/>
      <c r="AQ238" s="80"/>
    </row>
    <row r="239" spans="1:44" s="151" customFormat="1" ht="11.65" customHeight="1" x14ac:dyDescent="0.35">
      <c r="A239" s="79">
        <v>2</v>
      </c>
      <c r="B239" s="78" t="s">
        <v>311</v>
      </c>
      <c r="C239" s="77">
        <v>45200</v>
      </c>
      <c r="D239" s="77">
        <v>45382</v>
      </c>
      <c r="E239" s="243" t="s">
        <v>53</v>
      </c>
      <c r="F239" s="150"/>
      <c r="G239" s="150"/>
      <c r="H239" s="150"/>
      <c r="I239" s="150"/>
      <c r="J239" s="38"/>
      <c r="K239" s="38"/>
      <c r="L239" s="38"/>
      <c r="M239" s="38"/>
      <c r="N239" s="38"/>
      <c r="O239" s="38"/>
      <c r="S239" s="152">
        <v>45107</v>
      </c>
      <c r="T239" s="150"/>
      <c r="U239" s="150"/>
      <c r="V239" s="150"/>
      <c r="W239" s="150"/>
      <c r="X239" s="150"/>
      <c r="Y239" s="150"/>
      <c r="Z239" s="150"/>
      <c r="AA239" s="150"/>
      <c r="AB239" s="150"/>
      <c r="AC239" s="150"/>
      <c r="AD239" s="150"/>
      <c r="AE239" s="150"/>
      <c r="AF239" s="150"/>
      <c r="AG239" s="150"/>
      <c r="AH239" s="150"/>
      <c r="AI239" s="150"/>
      <c r="AJ239" s="150"/>
      <c r="AK239" s="150"/>
      <c r="AL239" s="150"/>
      <c r="AM239" s="153"/>
      <c r="AN239" s="150"/>
      <c r="AO239" s="150"/>
      <c r="AP239" s="150"/>
    </row>
    <row r="240" spans="1:44" ht="11.65" customHeight="1" x14ac:dyDescent="0.35">
      <c r="A240" s="15">
        <v>3</v>
      </c>
      <c r="B240" s="106" t="s">
        <v>312</v>
      </c>
      <c r="C240" s="107">
        <v>45383</v>
      </c>
      <c r="D240" s="107">
        <v>45473</v>
      </c>
      <c r="E240" s="87" t="s">
        <v>53</v>
      </c>
      <c r="F240"/>
      <c r="G240"/>
      <c r="H240"/>
      <c r="I240"/>
      <c r="J240"/>
      <c r="K240"/>
      <c r="L240"/>
      <c r="M240"/>
      <c r="N240"/>
      <c r="O240"/>
      <c r="P240" s="38"/>
      <c r="Q240" s="38"/>
      <c r="R240" s="38"/>
      <c r="S240" s="35">
        <v>45107</v>
      </c>
      <c r="T240"/>
      <c r="U240"/>
      <c r="V240"/>
      <c r="W240"/>
      <c r="X240"/>
      <c r="Y240"/>
      <c r="Z240"/>
      <c r="AA240"/>
      <c r="AB240"/>
      <c r="AC240"/>
      <c r="AD240"/>
      <c r="AE240"/>
      <c r="AF240"/>
      <c r="AG240"/>
      <c r="AH240"/>
      <c r="AI240"/>
      <c r="AJ240"/>
      <c r="AK240"/>
      <c r="AL240"/>
      <c r="AM240" s="19"/>
      <c r="AN240"/>
      <c r="AO240"/>
      <c r="AP240"/>
      <c r="AQ240" s="80"/>
    </row>
    <row r="241" spans="1:44" ht="11.65" customHeight="1" x14ac:dyDescent="0.35">
      <c r="A241" s="15">
        <v>2</v>
      </c>
      <c r="B241" s="106" t="s">
        <v>313</v>
      </c>
      <c r="C241" s="107">
        <v>45473</v>
      </c>
      <c r="D241" s="107">
        <v>45626</v>
      </c>
      <c r="E241" s="87" t="s">
        <v>53</v>
      </c>
      <c r="F241"/>
      <c r="G241"/>
      <c r="H241"/>
      <c r="I241"/>
      <c r="J241"/>
      <c r="K241"/>
      <c r="L241"/>
      <c r="M241"/>
      <c r="N241"/>
      <c r="O241"/>
      <c r="P241"/>
      <c r="Q241"/>
      <c r="R241"/>
      <c r="S241" s="38"/>
      <c r="T241" s="38"/>
      <c r="U241" s="38"/>
      <c r="V241" s="38"/>
      <c r="W241" s="38"/>
      <c r="X241" s="35">
        <v>45260</v>
      </c>
      <c r="Y241"/>
      <c r="Z241"/>
      <c r="AA241"/>
      <c r="AB241"/>
      <c r="AC241"/>
      <c r="AD241"/>
      <c r="AE241"/>
      <c r="AF241"/>
      <c r="AG241"/>
      <c r="AH241"/>
      <c r="AI241"/>
      <c r="AJ241"/>
      <c r="AK241"/>
      <c r="AL241"/>
      <c r="AM241" s="19"/>
      <c r="AN241"/>
      <c r="AO241"/>
      <c r="AP241"/>
      <c r="AQ241" s="80"/>
    </row>
    <row r="242" spans="1:44" ht="11.65" customHeight="1" x14ac:dyDescent="0.35">
      <c r="A242" s="15">
        <v>1</v>
      </c>
      <c r="B242" s="106" t="s">
        <v>314</v>
      </c>
      <c r="C242" s="107">
        <v>45690</v>
      </c>
      <c r="D242" s="107">
        <v>45991</v>
      </c>
      <c r="E242" s="87" t="s">
        <v>53</v>
      </c>
      <c r="F242"/>
      <c r="G242"/>
      <c r="H242"/>
      <c r="I242"/>
      <c r="J242"/>
      <c r="K242"/>
      <c r="L242"/>
      <c r="M242"/>
      <c r="N242"/>
      <c r="O242"/>
      <c r="P242"/>
      <c r="Q242"/>
      <c r="R242"/>
      <c r="S242"/>
      <c r="T242"/>
      <c r="U242"/>
      <c r="V242"/>
      <c r="W242"/>
      <c r="X242"/>
      <c r="Y242"/>
      <c r="Z242" s="38"/>
      <c r="AA242" s="38"/>
      <c r="AB242" s="38"/>
      <c r="AC242" s="38"/>
      <c r="AD242" s="38"/>
      <c r="AE242" s="38"/>
      <c r="AF242" s="38"/>
      <c r="AG242" s="38"/>
      <c r="AH242" s="38"/>
      <c r="AI242" s="38"/>
      <c r="AJ242" s="35">
        <v>45260</v>
      </c>
      <c r="AK242"/>
      <c r="AM242" s="19"/>
    </row>
    <row r="243" spans="1:44" ht="11.65" customHeight="1" x14ac:dyDescent="0.35">
      <c r="A243" s="15">
        <v>2</v>
      </c>
      <c r="B243" s="106" t="s">
        <v>315</v>
      </c>
      <c r="C243" s="107">
        <v>45323</v>
      </c>
      <c r="D243" s="107">
        <v>45534</v>
      </c>
      <c r="E243" s="87" t="s">
        <v>53</v>
      </c>
      <c r="F243"/>
      <c r="G243"/>
      <c r="H243"/>
      <c r="I243"/>
      <c r="J243"/>
      <c r="K243"/>
      <c r="L243"/>
      <c r="M243"/>
      <c r="N243" s="38"/>
      <c r="O243" s="38"/>
      <c r="P243" s="38"/>
      <c r="Q243" s="38"/>
      <c r="R243" s="38"/>
      <c r="S243" s="38"/>
      <c r="T243" s="38"/>
      <c r="U243" s="35">
        <v>45169</v>
      </c>
      <c r="V243"/>
      <c r="W243"/>
      <c r="X243"/>
      <c r="Y243"/>
      <c r="Z243"/>
      <c r="AA243"/>
      <c r="AB243"/>
      <c r="AC243"/>
      <c r="AD243"/>
      <c r="AE243"/>
      <c r="AF243"/>
      <c r="AG243"/>
      <c r="AH243"/>
      <c r="AI243"/>
      <c r="AJ243"/>
      <c r="AK243"/>
      <c r="AM243" s="19"/>
    </row>
    <row r="244" spans="1:44" ht="11.65" customHeight="1" x14ac:dyDescent="0.35">
      <c r="A244" s="15">
        <v>0</v>
      </c>
      <c r="B244" s="72" t="s">
        <v>316</v>
      </c>
      <c r="C244"/>
      <c r="D244"/>
      <c r="E244" s="87"/>
      <c r="F244"/>
      <c r="G244"/>
      <c r="H244"/>
      <c r="I244"/>
      <c r="J244"/>
      <c r="K244"/>
      <c r="L244"/>
      <c r="M244"/>
      <c r="N244"/>
      <c r="O244"/>
      <c r="P244"/>
      <c r="Q244"/>
      <c r="R244"/>
      <c r="S244"/>
      <c r="T244"/>
      <c r="U244"/>
      <c r="V244"/>
      <c r="W244"/>
      <c r="X244"/>
      <c r="Y244"/>
      <c r="Z244"/>
      <c r="AA244"/>
      <c r="AB244"/>
      <c r="AC244"/>
      <c r="AD244"/>
      <c r="AE244"/>
      <c r="AF244"/>
      <c r="AG244"/>
      <c r="AH244"/>
      <c r="AI244"/>
      <c r="AJ244"/>
      <c r="AK244"/>
      <c r="AM244" s="19"/>
    </row>
    <row r="245" spans="1:44" ht="11.65" customHeight="1" x14ac:dyDescent="0.35">
      <c r="A245" s="15">
        <v>3</v>
      </c>
      <c r="B245" s="108" t="s">
        <v>317</v>
      </c>
      <c r="C245" s="77">
        <v>45231</v>
      </c>
      <c r="D245" s="77">
        <v>45412</v>
      </c>
      <c r="E245" s="87" t="s">
        <v>53</v>
      </c>
      <c r="F245"/>
      <c r="G245"/>
      <c r="H245"/>
      <c r="I245" s="38"/>
      <c r="J245" s="38"/>
      <c r="K245" s="38"/>
      <c r="L245" s="38"/>
      <c r="M245" s="38"/>
      <c r="N245" s="35">
        <v>44941</v>
      </c>
      <c r="O245"/>
      <c r="P245"/>
      <c r="Q245"/>
      <c r="R245"/>
      <c r="S245"/>
      <c r="T245"/>
      <c r="U245"/>
      <c r="V245"/>
      <c r="W245"/>
      <c r="X245"/>
      <c r="Y245"/>
      <c r="Z245"/>
      <c r="AA245"/>
      <c r="AB245"/>
      <c r="AC245"/>
      <c r="AD245"/>
      <c r="AE245"/>
      <c r="AF245"/>
      <c r="AG245"/>
      <c r="AH245"/>
      <c r="AI245"/>
      <c r="AJ245"/>
      <c r="AK245"/>
      <c r="AM245" s="19"/>
    </row>
    <row r="246" spans="1:44" s="156" customFormat="1" ht="11.65" customHeight="1" x14ac:dyDescent="0.35">
      <c r="A246" s="15">
        <v>2</v>
      </c>
      <c r="B246" s="108" t="s">
        <v>318</v>
      </c>
      <c r="C246" s="77">
        <v>45474</v>
      </c>
      <c r="D246" s="77">
        <v>45504</v>
      </c>
      <c r="E246" s="154" t="s">
        <v>53</v>
      </c>
      <c r="F246" s="155"/>
      <c r="G246" s="155"/>
      <c r="H246" s="155"/>
      <c r="I246" s="155"/>
      <c r="J246" s="155"/>
      <c r="K246" s="155"/>
      <c r="L246" s="155"/>
      <c r="O246" s="157">
        <v>44985</v>
      </c>
      <c r="P246" s="155"/>
      <c r="Q246" s="155"/>
      <c r="R246" s="155"/>
      <c r="S246" s="155"/>
      <c r="T246" s="155"/>
      <c r="U246" s="155"/>
      <c r="V246" s="155"/>
      <c r="W246" s="155"/>
      <c r="X246" s="155"/>
      <c r="Y246" s="155"/>
      <c r="Z246" s="155"/>
      <c r="AA246" s="155"/>
      <c r="AB246" s="155"/>
      <c r="AC246" s="155"/>
      <c r="AD246" s="155"/>
      <c r="AE246" s="155"/>
      <c r="AF246" s="155"/>
      <c r="AG246" s="155"/>
      <c r="AH246" s="155"/>
      <c r="AI246" s="155"/>
      <c r="AJ246" s="155"/>
      <c r="AK246" s="155"/>
      <c r="AM246" s="153"/>
    </row>
    <row r="247" spans="1:44" ht="11.65" customHeight="1" x14ac:dyDescent="0.35">
      <c r="A247" s="15">
        <v>3</v>
      </c>
      <c r="B247" s="108" t="s">
        <v>319</v>
      </c>
      <c r="C247" s="81">
        <v>45505</v>
      </c>
      <c r="D247" s="81">
        <v>45535</v>
      </c>
      <c r="E247" s="87" t="s">
        <v>53</v>
      </c>
      <c r="F247"/>
      <c r="G247"/>
      <c r="H247"/>
      <c r="I247"/>
      <c r="J247"/>
      <c r="K247"/>
      <c r="L247"/>
      <c r="M247"/>
      <c r="N247"/>
      <c r="O247" s="38"/>
      <c r="P247" s="35">
        <v>45016</v>
      </c>
      <c r="Q247"/>
      <c r="R247"/>
      <c r="S247"/>
      <c r="T247"/>
      <c r="U247"/>
      <c r="V247"/>
      <c r="W247"/>
      <c r="X247"/>
      <c r="Y247"/>
      <c r="Z247"/>
      <c r="AA247"/>
      <c r="AB247"/>
      <c r="AC247"/>
      <c r="AD247"/>
      <c r="AE247"/>
      <c r="AF247"/>
      <c r="AG247"/>
      <c r="AH247"/>
      <c r="AI247"/>
      <c r="AJ247"/>
      <c r="AK247"/>
      <c r="AM247" s="19"/>
    </row>
    <row r="248" spans="1:44" ht="11.65" customHeight="1" x14ac:dyDescent="0.35">
      <c r="A248" s="15">
        <v>3</v>
      </c>
      <c r="B248" s="108" t="s">
        <v>320</v>
      </c>
      <c r="C248" s="81">
        <v>45536</v>
      </c>
      <c r="D248" s="81">
        <v>45565</v>
      </c>
      <c r="E248" s="87" t="s">
        <v>53</v>
      </c>
      <c r="F248"/>
      <c r="G248"/>
      <c r="H248"/>
      <c r="I248"/>
      <c r="J248"/>
      <c r="K248"/>
      <c r="L248"/>
      <c r="M248"/>
      <c r="N248"/>
      <c r="P248" s="38"/>
      <c r="Q248" s="35">
        <v>45031</v>
      </c>
      <c r="R248"/>
      <c r="S248"/>
      <c r="T248"/>
      <c r="U248"/>
      <c r="V248"/>
      <c r="W248"/>
      <c r="X248"/>
      <c r="Y248"/>
      <c r="Z248"/>
      <c r="AA248"/>
      <c r="AB248"/>
      <c r="AC248"/>
      <c r="AD248"/>
      <c r="AE248"/>
      <c r="AF248"/>
      <c r="AG248"/>
      <c r="AH248"/>
      <c r="AI248"/>
      <c r="AJ248"/>
      <c r="AK248"/>
      <c r="AM248" s="19"/>
    </row>
    <row r="249" spans="1:44" ht="11.65" customHeight="1" x14ac:dyDescent="0.35">
      <c r="A249" s="15">
        <v>2</v>
      </c>
      <c r="B249" s="108" t="s">
        <v>321</v>
      </c>
      <c r="C249" s="81">
        <v>45566</v>
      </c>
      <c r="D249" s="81">
        <v>45566</v>
      </c>
      <c r="E249" s="87" t="s">
        <v>53</v>
      </c>
      <c r="F249"/>
      <c r="G249"/>
      <c r="H249"/>
      <c r="I249"/>
      <c r="J249"/>
      <c r="K249"/>
      <c r="L249"/>
      <c r="M249"/>
      <c r="N249"/>
      <c r="O249"/>
      <c r="P249" s="38"/>
      <c r="Q249" s="35">
        <v>45042</v>
      </c>
      <c r="R249"/>
      <c r="S249"/>
      <c r="T249"/>
      <c r="U249"/>
      <c r="V249"/>
      <c r="W249"/>
      <c r="X249"/>
      <c r="Y249"/>
      <c r="Z249"/>
      <c r="AA249"/>
      <c r="AB249"/>
      <c r="AC249"/>
      <c r="AD249"/>
      <c r="AE249"/>
      <c r="AF249"/>
      <c r="AG249"/>
      <c r="AH249"/>
      <c r="AI249"/>
      <c r="AJ249"/>
      <c r="AK249"/>
      <c r="AM249" s="19"/>
    </row>
    <row r="250" spans="1:44" ht="11.65" customHeight="1" x14ac:dyDescent="0.35">
      <c r="A250" s="15">
        <v>3</v>
      </c>
      <c r="B250" s="82" t="s">
        <v>322</v>
      </c>
      <c r="C250" s="77">
        <v>46203</v>
      </c>
      <c r="D250" s="77">
        <v>46203</v>
      </c>
      <c r="E250" s="87" t="s">
        <v>53</v>
      </c>
      <c r="F250"/>
      <c r="G250"/>
      <c r="H250"/>
      <c r="I250"/>
      <c r="J250"/>
      <c r="K250"/>
      <c r="L250"/>
      <c r="M250"/>
      <c r="N250"/>
      <c r="O250"/>
      <c r="P250"/>
      <c r="Q250"/>
      <c r="R250"/>
      <c r="S250"/>
      <c r="T250"/>
      <c r="U250"/>
      <c r="V250"/>
      <c r="W250"/>
      <c r="X250"/>
      <c r="Y250"/>
      <c r="Z250"/>
      <c r="AA250"/>
      <c r="AB250"/>
      <c r="AC250"/>
      <c r="AD250"/>
      <c r="AE250"/>
      <c r="AF250"/>
      <c r="AG250"/>
      <c r="AH250"/>
      <c r="AI250"/>
      <c r="AJ250"/>
      <c r="AK250"/>
      <c r="AM250" s="19"/>
    </row>
    <row r="251" spans="1:44" ht="11.65" customHeight="1" x14ac:dyDescent="0.35">
      <c r="A251" s="15">
        <v>3</v>
      </c>
      <c r="B251" s="82" t="s">
        <v>323</v>
      </c>
      <c r="C251" s="81">
        <v>45261</v>
      </c>
      <c r="D251" s="81">
        <v>45275</v>
      </c>
      <c r="E251" s="87" t="s">
        <v>53</v>
      </c>
      <c r="F251"/>
      <c r="G251"/>
      <c r="H251"/>
      <c r="I251"/>
      <c r="J251"/>
      <c r="K251"/>
      <c r="L251" s="38"/>
      <c r="M251" s="35">
        <v>45275</v>
      </c>
      <c r="N251"/>
      <c r="O251"/>
      <c r="P251"/>
      <c r="Q251"/>
      <c r="R251"/>
      <c r="S251"/>
      <c r="T251"/>
      <c r="U251"/>
      <c r="V251"/>
      <c r="W251"/>
      <c r="X251"/>
      <c r="Y251"/>
      <c r="Z251"/>
      <c r="AA251"/>
      <c r="AB251"/>
      <c r="AC251"/>
      <c r="AD251"/>
      <c r="AE251"/>
      <c r="AF251"/>
      <c r="AG251"/>
      <c r="AH251"/>
      <c r="AI251"/>
      <c r="AJ251"/>
      <c r="AK251"/>
      <c r="AM251" s="19"/>
      <c r="AR251" s="6" t="s">
        <v>324</v>
      </c>
    </row>
    <row r="252" spans="1:44" ht="11.65" customHeight="1" x14ac:dyDescent="0.35">
      <c r="A252" s="15">
        <v>3</v>
      </c>
      <c r="B252" s="82" t="s">
        <v>325</v>
      </c>
      <c r="C252" s="85">
        <v>45627</v>
      </c>
      <c r="D252" s="85">
        <v>45641</v>
      </c>
      <c r="E252" s="87" t="s">
        <v>53</v>
      </c>
      <c r="F252"/>
      <c r="G252"/>
      <c r="H252"/>
      <c r="I252"/>
      <c r="J252"/>
      <c r="K252"/>
      <c r="L252"/>
      <c r="M252"/>
      <c r="N252"/>
      <c r="O252"/>
      <c r="P252"/>
      <c r="Q252"/>
      <c r="R252"/>
      <c r="S252"/>
      <c r="T252"/>
      <c r="U252"/>
      <c r="V252"/>
      <c r="W252"/>
      <c r="X252" s="38"/>
      <c r="Y252" s="35">
        <v>45275</v>
      </c>
      <c r="Z252"/>
      <c r="AA252"/>
      <c r="AB252"/>
      <c r="AC252"/>
      <c r="AD252"/>
      <c r="AE252"/>
      <c r="AF252"/>
      <c r="AG252"/>
      <c r="AH252"/>
      <c r="AI252"/>
      <c r="AJ252"/>
      <c r="AK252"/>
      <c r="AM252" s="19"/>
      <c r="AR252" s="6" t="s">
        <v>324</v>
      </c>
    </row>
    <row r="253" spans="1:44" ht="11.65" customHeight="1" x14ac:dyDescent="0.35">
      <c r="A253" s="15">
        <v>2</v>
      </c>
      <c r="B253" s="82" t="s">
        <v>326</v>
      </c>
      <c r="C253" s="85">
        <v>45992</v>
      </c>
      <c r="D253" s="85">
        <v>46006</v>
      </c>
      <c r="E253" s="87" t="s">
        <v>53</v>
      </c>
      <c r="F253"/>
      <c r="G253"/>
      <c r="H253"/>
      <c r="I253"/>
      <c r="J253"/>
      <c r="K253"/>
      <c r="L253"/>
      <c r="M253"/>
      <c r="N253"/>
      <c r="O253"/>
      <c r="P253"/>
      <c r="Q253"/>
      <c r="R253"/>
      <c r="S253"/>
      <c r="T253"/>
      <c r="U253"/>
      <c r="V253"/>
      <c r="W253"/>
      <c r="X253"/>
      <c r="Y253"/>
      <c r="Z253"/>
      <c r="AA253"/>
      <c r="AB253"/>
      <c r="AC253"/>
      <c r="AD253"/>
      <c r="AE253"/>
      <c r="AF253"/>
      <c r="AG253"/>
      <c r="AH253"/>
      <c r="AI253"/>
      <c r="AJ253" s="38"/>
      <c r="AK253" s="35">
        <v>45275</v>
      </c>
      <c r="AM253" s="19"/>
      <c r="AR253" s="6" t="s">
        <v>324</v>
      </c>
    </row>
    <row r="254" spans="1:44" ht="11.65" customHeight="1" x14ac:dyDescent="0.35">
      <c r="A254" s="15">
        <v>2</v>
      </c>
      <c r="B254" s="82" t="s">
        <v>327</v>
      </c>
      <c r="C254" s="85">
        <v>45170</v>
      </c>
      <c r="D254" s="85">
        <v>46090</v>
      </c>
      <c r="E254" s="87" t="s">
        <v>53</v>
      </c>
      <c r="F254"/>
      <c r="G254"/>
      <c r="H254"/>
      <c r="I254"/>
      <c r="J254"/>
      <c r="K254"/>
      <c r="L254"/>
      <c r="M254"/>
      <c r="N254"/>
      <c r="O254"/>
      <c r="P254"/>
      <c r="Q254"/>
      <c r="R254"/>
      <c r="S254"/>
      <c r="T254"/>
      <c r="U254"/>
      <c r="V254"/>
      <c r="W254"/>
      <c r="X254"/>
      <c r="Y254"/>
      <c r="Z254"/>
      <c r="AA254"/>
      <c r="AB254"/>
      <c r="AC254"/>
      <c r="AD254"/>
      <c r="AE254"/>
      <c r="AF254"/>
      <c r="AG254"/>
      <c r="AH254"/>
      <c r="AI254"/>
      <c r="AJ254" s="38"/>
      <c r="AK254" s="35"/>
      <c r="AM254" s="19"/>
    </row>
    <row r="255" spans="1:44" ht="11.65" customHeight="1" x14ac:dyDescent="0.35">
      <c r="A255" s="15">
        <v>2</v>
      </c>
      <c r="B255" s="82" t="s">
        <v>328</v>
      </c>
      <c r="C255" s="81">
        <v>45170</v>
      </c>
      <c r="D255" s="81">
        <v>46112</v>
      </c>
      <c r="E255" s="97" t="s">
        <v>53</v>
      </c>
      <c r="F255"/>
      <c r="G255"/>
      <c r="H255"/>
      <c r="I255"/>
      <c r="J255"/>
      <c r="K255"/>
      <c r="L255"/>
      <c r="M255"/>
      <c r="N255"/>
      <c r="O255"/>
      <c r="P255"/>
      <c r="Q255"/>
      <c r="R255"/>
      <c r="S255"/>
      <c r="T255"/>
      <c r="U255"/>
      <c r="V255"/>
      <c r="W255"/>
      <c r="X255"/>
      <c r="Y255"/>
      <c r="Z255"/>
      <c r="AA255"/>
      <c r="AB255"/>
      <c r="AC255"/>
      <c r="AD255"/>
      <c r="AE255"/>
      <c r="AF255"/>
      <c r="AG255"/>
      <c r="AH255"/>
      <c r="AI255"/>
      <c r="AJ255"/>
      <c r="AK255"/>
      <c r="AM255" s="19"/>
    </row>
    <row r="256" spans="1:44" ht="11.65" customHeight="1" x14ac:dyDescent="0.35">
      <c r="A256" s="15">
        <v>0</v>
      </c>
      <c r="B256" s="25" t="s">
        <v>329</v>
      </c>
      <c r="C256"/>
      <c r="D256"/>
      <c r="E256" s="87"/>
      <c r="F256"/>
      <c r="G256"/>
      <c r="H256"/>
      <c r="I256"/>
      <c r="J256"/>
      <c r="K256"/>
      <c r="L256"/>
      <c r="M256"/>
      <c r="N256"/>
      <c r="O256"/>
      <c r="P256"/>
      <c r="Q256"/>
      <c r="R256"/>
      <c r="S256"/>
      <c r="T256"/>
      <c r="U256"/>
      <c r="V256"/>
      <c r="W256"/>
      <c r="X256"/>
      <c r="Y256"/>
      <c r="Z256"/>
      <c r="AA256"/>
      <c r="AB256"/>
      <c r="AC256"/>
      <c r="AD256"/>
      <c r="AE256"/>
      <c r="AF256"/>
      <c r="AG256"/>
      <c r="AH256"/>
      <c r="AI256"/>
      <c r="AJ256"/>
      <c r="AK256"/>
      <c r="AL256"/>
      <c r="AM256" s="19"/>
      <c r="AN256"/>
      <c r="AO256"/>
      <c r="AP256"/>
    </row>
    <row r="257" spans="1:48" ht="11.65" customHeight="1" x14ac:dyDescent="0.35">
      <c r="A257" s="15"/>
      <c r="B257" s="51" t="s">
        <v>330</v>
      </c>
      <c r="C257" s="26"/>
      <c r="D257" s="26"/>
      <c r="E257" s="130"/>
      <c r="F257"/>
      <c r="G257"/>
      <c r="H257"/>
      <c r="I257"/>
      <c r="J257"/>
      <c r="K257"/>
      <c r="L257"/>
      <c r="M257" s="35"/>
      <c r="N257"/>
      <c r="O257"/>
      <c r="P257"/>
      <c r="Q257"/>
      <c r="R257"/>
      <c r="S257"/>
      <c r="T257"/>
      <c r="U257"/>
      <c r="V257"/>
      <c r="W257"/>
      <c r="X257"/>
      <c r="Y257"/>
      <c r="Z257"/>
      <c r="AA257"/>
      <c r="AB257"/>
      <c r="AC257"/>
      <c r="AD257"/>
      <c r="AE257"/>
      <c r="AF257"/>
      <c r="AG257"/>
      <c r="AH257"/>
      <c r="AI257"/>
      <c r="AJ257"/>
      <c r="AK257"/>
      <c r="AL257"/>
      <c r="AM257" s="19"/>
      <c r="AN257"/>
      <c r="AO257"/>
      <c r="AP257"/>
    </row>
    <row r="258" spans="1:48" s="187" customFormat="1" ht="11.65" customHeight="1" x14ac:dyDescent="0.35">
      <c r="A258" s="180"/>
      <c r="B258" s="181" t="s">
        <v>331</v>
      </c>
      <c r="C258" s="182"/>
      <c r="D258" s="182"/>
      <c r="E258" s="183"/>
      <c r="F258" s="184"/>
      <c r="G258" s="184"/>
      <c r="H258" s="184"/>
      <c r="I258" s="184"/>
      <c r="J258" s="184"/>
      <c r="K258" s="184"/>
      <c r="L258" s="184"/>
      <c r="M258" s="185"/>
      <c r="N258" s="184"/>
      <c r="O258" s="184"/>
      <c r="P258" s="184"/>
      <c r="Q258" s="184"/>
      <c r="R258" s="184"/>
      <c r="S258" s="184"/>
      <c r="T258" s="184"/>
      <c r="U258" s="184"/>
      <c r="V258" s="184"/>
      <c r="W258" s="184"/>
      <c r="X258" s="184"/>
      <c r="Y258" s="184"/>
      <c r="Z258" s="184"/>
      <c r="AA258" s="184"/>
      <c r="AB258" s="184"/>
      <c r="AC258" s="184"/>
      <c r="AD258" s="184"/>
      <c r="AE258" s="184"/>
      <c r="AF258" s="184"/>
      <c r="AG258" s="184"/>
      <c r="AH258" s="184"/>
      <c r="AI258" s="184"/>
      <c r="AJ258" s="184"/>
      <c r="AK258" s="184"/>
      <c r="AL258" s="184"/>
      <c r="AM258" s="186"/>
      <c r="AN258" s="184"/>
      <c r="AO258" s="184"/>
      <c r="AP258" s="184"/>
    </row>
    <row r="259" spans="1:48" s="195" customFormat="1" ht="11.65" customHeight="1" x14ac:dyDescent="0.35">
      <c r="A259" s="188"/>
      <c r="B259" s="189" t="s">
        <v>332</v>
      </c>
      <c r="C259" s="190"/>
      <c r="D259" s="190"/>
      <c r="E259" s="191"/>
      <c r="F259" s="192"/>
      <c r="G259" s="192"/>
      <c r="H259" s="192"/>
      <c r="I259" s="192"/>
      <c r="J259" s="192"/>
      <c r="K259" s="192"/>
      <c r="L259" s="192"/>
      <c r="M259" s="193"/>
      <c r="N259" s="192"/>
      <c r="O259" s="192"/>
      <c r="P259" s="192"/>
      <c r="Q259" s="192"/>
      <c r="R259" s="192"/>
      <c r="S259" s="192"/>
      <c r="T259" s="192"/>
      <c r="U259" s="192"/>
      <c r="V259" s="192"/>
      <c r="W259" s="192"/>
      <c r="X259" s="192"/>
      <c r="Y259" s="192"/>
      <c r="Z259" s="192"/>
      <c r="AA259" s="192"/>
      <c r="AB259" s="192"/>
      <c r="AC259" s="192"/>
      <c r="AD259" s="192"/>
      <c r="AE259" s="192"/>
      <c r="AF259" s="192"/>
      <c r="AG259" s="192"/>
      <c r="AH259" s="192"/>
      <c r="AI259" s="192"/>
      <c r="AJ259" s="192"/>
      <c r="AK259" s="192"/>
      <c r="AL259" s="192"/>
      <c r="AM259" s="194"/>
      <c r="AN259" s="192"/>
      <c r="AO259" s="192"/>
      <c r="AP259" s="192"/>
    </row>
    <row r="260" spans="1:48" ht="11.65" customHeight="1" x14ac:dyDescent="0.35">
      <c r="A260" s="15">
        <v>2</v>
      </c>
      <c r="B260" s="51" t="s">
        <v>333</v>
      </c>
      <c r="C260" s="26">
        <v>45017</v>
      </c>
      <c r="D260" s="26">
        <v>45275</v>
      </c>
      <c r="E260" s="87" t="s">
        <v>53</v>
      </c>
      <c r="M260" s="35">
        <v>45280</v>
      </c>
      <c r="N260"/>
      <c r="O260"/>
      <c r="P260"/>
      <c r="Q260"/>
      <c r="R260"/>
      <c r="S260"/>
      <c r="T260"/>
      <c r="U260"/>
      <c r="V260"/>
      <c r="W260"/>
      <c r="X260"/>
      <c r="Y260"/>
      <c r="Z260"/>
      <c r="AA260"/>
      <c r="AB260"/>
      <c r="AC260"/>
      <c r="AD260"/>
      <c r="AE260"/>
      <c r="AF260"/>
      <c r="AG260"/>
      <c r="AH260"/>
      <c r="AI260"/>
      <c r="AJ260"/>
      <c r="AK260"/>
      <c r="AL260"/>
      <c r="AM260" s="63"/>
      <c r="AN260"/>
      <c r="AO260"/>
      <c r="AP260"/>
      <c r="AQ260" s="6"/>
    </row>
    <row r="261" spans="1:48" s="4" customFormat="1" x14ac:dyDescent="0.25">
      <c r="A261" s="8">
        <v>1</v>
      </c>
      <c r="B261" s="51" t="s">
        <v>334</v>
      </c>
      <c r="C261" s="26">
        <v>45323</v>
      </c>
      <c r="D261" s="26">
        <v>45381</v>
      </c>
      <c r="E261" s="10" t="s">
        <v>43</v>
      </c>
      <c r="F261" s="1"/>
      <c r="G261" s="1"/>
      <c r="H261" s="1"/>
      <c r="I261" s="1"/>
      <c r="J261" s="1"/>
      <c r="K261" s="1"/>
      <c r="L261" s="1"/>
      <c r="M261" s="1"/>
      <c r="N261" s="53"/>
      <c r="O261" s="54"/>
      <c r="P261" s="54"/>
      <c r="Q261" s="35">
        <v>45381</v>
      </c>
      <c r="R261" s="1"/>
      <c r="S261" s="1"/>
      <c r="T261" s="1"/>
      <c r="U261" s="1"/>
      <c r="V261" s="1"/>
      <c r="W261" s="1"/>
      <c r="X261" s="1"/>
      <c r="Y261" s="1"/>
      <c r="Z261" s="1"/>
      <c r="AA261" s="1"/>
      <c r="AB261" s="1"/>
      <c r="AC261" s="1"/>
      <c r="AD261" s="1"/>
      <c r="AE261" s="1"/>
      <c r="AF261" s="1"/>
      <c r="AG261" s="1"/>
      <c r="AH261" s="1"/>
      <c r="AI261" s="1"/>
      <c r="AJ261" s="1"/>
      <c r="AK261" s="1"/>
      <c r="AL261" s="1"/>
      <c r="AM261" s="19"/>
      <c r="AN261" s="1"/>
      <c r="AO261" s="1"/>
      <c r="AP261" s="1"/>
      <c r="AQ261" s="59"/>
      <c r="AR261" s="6" t="s">
        <v>50</v>
      </c>
    </row>
    <row r="262" spans="1:48" s="4" customFormat="1" x14ac:dyDescent="0.25">
      <c r="A262" s="8">
        <v>1</v>
      </c>
      <c r="B262" s="51" t="s">
        <v>335</v>
      </c>
      <c r="C262" s="26">
        <v>45689</v>
      </c>
      <c r="D262" s="26">
        <v>45746</v>
      </c>
      <c r="E262" s="10" t="s">
        <v>43</v>
      </c>
      <c r="F262" s="1"/>
      <c r="G262" s="1"/>
      <c r="H262" s="1"/>
      <c r="I262" s="1"/>
      <c r="J262" s="1"/>
      <c r="K262" s="1"/>
      <c r="L262" s="1"/>
      <c r="M262" s="1"/>
      <c r="N262" s="1"/>
      <c r="O262" s="1"/>
      <c r="P262" s="1"/>
      <c r="Q262" s="1"/>
      <c r="R262" s="1"/>
      <c r="S262" s="1"/>
      <c r="T262" s="1"/>
      <c r="U262" s="1"/>
      <c r="V262" s="1"/>
      <c r="W262" s="1"/>
      <c r="X262" s="1"/>
      <c r="Y262" s="1"/>
      <c r="Z262" s="53"/>
      <c r="AA262" s="55"/>
      <c r="AB262" s="35">
        <v>45746</v>
      </c>
      <c r="AC262" s="1"/>
      <c r="AD262" s="1"/>
      <c r="AE262" s="1"/>
      <c r="AF262" s="1"/>
      <c r="AG262" s="1"/>
      <c r="AH262" s="1"/>
      <c r="AI262" s="1"/>
      <c r="AJ262" s="1"/>
      <c r="AK262" s="1"/>
      <c r="AL262" s="1"/>
      <c r="AM262" s="19"/>
      <c r="AN262" s="1"/>
      <c r="AO262" s="1"/>
      <c r="AP262" s="1"/>
      <c r="AQ262" s="59"/>
      <c r="AR262" s="6" t="s">
        <v>58</v>
      </c>
    </row>
    <row r="263" spans="1:48" s="4" customFormat="1" x14ac:dyDescent="0.25">
      <c r="A263" s="8">
        <v>2</v>
      </c>
      <c r="B263" s="106" t="s">
        <v>336</v>
      </c>
      <c r="C263" s="236">
        <v>45292</v>
      </c>
      <c r="D263" s="236">
        <v>45473</v>
      </c>
      <c r="E263" s="10" t="s">
        <v>177</v>
      </c>
      <c r="F263" s="1"/>
      <c r="G263" s="1"/>
      <c r="H263" s="1"/>
      <c r="I263" s="1"/>
      <c r="J263" s="1"/>
      <c r="K263" s="1"/>
      <c r="L263" s="1"/>
      <c r="M263" s="1"/>
      <c r="N263" s="1"/>
      <c r="O263" s="1"/>
      <c r="P263" s="1"/>
      <c r="Q263" s="1"/>
      <c r="R263" s="1"/>
      <c r="S263" s="1"/>
      <c r="T263" s="1"/>
      <c r="U263" s="1"/>
      <c r="V263" s="1"/>
      <c r="W263" s="1"/>
      <c r="X263" s="1"/>
      <c r="Y263" s="1"/>
      <c r="Z263" s="1"/>
      <c r="AA263" s="1"/>
      <c r="AB263" s="1"/>
      <c r="AC263" s="1"/>
      <c r="AD263" s="1"/>
      <c r="AE263" s="1"/>
      <c r="AF263" s="1"/>
      <c r="AG263" s="1"/>
      <c r="AH263" s="1"/>
      <c r="AI263" s="1"/>
      <c r="AJ263" s="1"/>
      <c r="AK263" s="1"/>
      <c r="AL263" s="1"/>
      <c r="AM263" s="19"/>
      <c r="AN263" s="1"/>
      <c r="AO263" s="1"/>
      <c r="AP263" s="1"/>
      <c r="AQ263" s="59"/>
      <c r="AR263" s="6"/>
    </row>
    <row r="264" spans="1:48" s="195" customFormat="1" ht="11.65" customHeight="1" x14ac:dyDescent="0.35">
      <c r="A264" s="15">
        <v>2</v>
      </c>
      <c r="B264" s="244" t="s">
        <v>337</v>
      </c>
      <c r="C264" s="77">
        <v>45139</v>
      </c>
      <c r="D264" s="26">
        <v>45275</v>
      </c>
      <c r="E264" s="87" t="s">
        <v>68</v>
      </c>
      <c r="F264"/>
      <c r="G264"/>
      <c r="H264"/>
      <c r="I264"/>
      <c r="J264"/>
      <c r="K264"/>
      <c r="L264"/>
      <c r="M264"/>
      <c r="N264"/>
      <c r="O264"/>
      <c r="P264"/>
      <c r="Q264"/>
      <c r="R264"/>
      <c r="S264"/>
      <c r="T264"/>
      <c r="U264"/>
      <c r="V264"/>
      <c r="W264"/>
      <c r="X264"/>
      <c r="Y264"/>
      <c r="Z264"/>
      <c r="AA264"/>
      <c r="AB264"/>
      <c r="AC264"/>
      <c r="AD264"/>
      <c r="AE264"/>
      <c r="AF264"/>
      <c r="AG264"/>
      <c r="AH264"/>
      <c r="AI264"/>
      <c r="AJ264"/>
      <c r="AK264"/>
      <c r="AL264"/>
      <c r="AM264" s="194"/>
      <c r="AN264"/>
      <c r="AO264"/>
      <c r="AP264"/>
      <c r="AQ264" s="6"/>
      <c r="AR264" s="6"/>
      <c r="AS264" s="6"/>
      <c r="AT264" s="6"/>
      <c r="AU264" s="6"/>
      <c r="AV264" s="6"/>
    </row>
    <row r="265" spans="1:48" ht="11.65" customHeight="1" x14ac:dyDescent="0.35">
      <c r="A265" s="15">
        <v>3</v>
      </c>
      <c r="B265" s="78" t="s">
        <v>338</v>
      </c>
      <c r="C265" s="77">
        <v>45292</v>
      </c>
      <c r="D265" s="77">
        <v>46203</v>
      </c>
      <c r="E265" s="10" t="s">
        <v>177</v>
      </c>
      <c r="F265"/>
      <c r="G265"/>
      <c r="H265"/>
      <c r="I265"/>
      <c r="J265"/>
      <c r="K265"/>
      <c r="L265"/>
      <c r="M265" s="38"/>
      <c r="N265" s="38"/>
      <c r="O265" s="38"/>
      <c r="P265" s="38"/>
      <c r="Q265" s="38"/>
      <c r="R265" s="38"/>
      <c r="S265" s="38"/>
      <c r="T265" s="38"/>
      <c r="U265" s="38"/>
      <c r="V265" s="38"/>
      <c r="W265" s="38"/>
      <c r="X265" s="38"/>
      <c r="Y265" s="38"/>
      <c r="Z265" s="38"/>
      <c r="AA265" s="38"/>
      <c r="AB265" s="38"/>
      <c r="AC265" s="38"/>
      <c r="AD265" s="38"/>
      <c r="AE265" s="38"/>
      <c r="AF265" s="38"/>
      <c r="AG265" s="38"/>
      <c r="AH265" s="38"/>
      <c r="AI265" s="38"/>
      <c r="AJ265" s="38"/>
      <c r="AK265" s="38"/>
      <c r="AL265" s="38"/>
      <c r="AM265" s="19"/>
      <c r="AQ265" s="6"/>
    </row>
    <row r="266" spans="1:48" ht="11.65" customHeight="1" x14ac:dyDescent="0.35">
      <c r="A266" s="15">
        <v>3</v>
      </c>
      <c r="B266" s="78" t="s">
        <v>339</v>
      </c>
      <c r="C266" s="77">
        <v>45292</v>
      </c>
      <c r="D266" s="77">
        <v>46203</v>
      </c>
      <c r="E266" s="10" t="s">
        <v>177</v>
      </c>
      <c r="F266"/>
      <c r="G266"/>
      <c r="H266"/>
      <c r="I266"/>
      <c r="J266"/>
      <c r="K266"/>
      <c r="L266"/>
      <c r="M266" s="38"/>
      <c r="N266" s="38"/>
      <c r="O266" s="38"/>
      <c r="P266" s="38"/>
      <c r="Q266" s="38"/>
      <c r="R266" s="38"/>
      <c r="S266" s="38"/>
      <c r="T266" s="38"/>
      <c r="U266" s="38"/>
      <c r="V266" s="38"/>
      <c r="W266" s="38"/>
      <c r="X266" s="38"/>
      <c r="Y266" s="38"/>
      <c r="Z266" s="38"/>
      <c r="AA266" s="38"/>
      <c r="AB266" s="38"/>
      <c r="AC266" s="38"/>
      <c r="AD266" s="38"/>
      <c r="AE266" s="38"/>
      <c r="AF266" s="38"/>
      <c r="AG266" s="38"/>
      <c r="AH266" s="38"/>
      <c r="AI266" s="38"/>
      <c r="AJ266" s="38"/>
      <c r="AK266" s="38"/>
      <c r="AL266" s="38"/>
      <c r="AM266" s="19"/>
      <c r="AN266" s="38"/>
      <c r="AO266" s="38"/>
      <c r="AP266" s="38"/>
    </row>
    <row r="267" spans="1:48" ht="11.65" customHeight="1" x14ac:dyDescent="0.35">
      <c r="A267" s="15">
        <v>3</v>
      </c>
      <c r="B267" s="82" t="s">
        <v>340</v>
      </c>
      <c r="C267" s="77">
        <v>45292</v>
      </c>
      <c r="D267" s="77">
        <v>46203</v>
      </c>
      <c r="E267" s="10" t="s">
        <v>177</v>
      </c>
      <c r="F267"/>
      <c r="G267"/>
      <c r="H267"/>
      <c r="I267"/>
      <c r="J267"/>
      <c r="K267"/>
      <c r="L267"/>
      <c r="M267" s="38"/>
      <c r="N267" s="38"/>
      <c r="O267" s="38"/>
      <c r="P267" s="38"/>
      <c r="Q267" s="38"/>
      <c r="R267" s="38"/>
      <c r="S267" s="38"/>
      <c r="T267" s="38"/>
      <c r="U267" s="38"/>
      <c r="V267" s="38"/>
      <c r="W267" s="38"/>
      <c r="X267" s="38"/>
      <c r="Y267" s="38"/>
      <c r="Z267" s="38"/>
      <c r="AA267" s="38"/>
      <c r="AB267" s="38"/>
      <c r="AC267" s="38"/>
      <c r="AD267" s="38"/>
      <c r="AE267" s="38"/>
      <c r="AF267" s="38"/>
      <c r="AG267" s="38"/>
      <c r="AH267" s="38"/>
      <c r="AI267" s="38"/>
      <c r="AJ267" s="38"/>
      <c r="AK267" s="38"/>
      <c r="AL267" s="38"/>
      <c r="AM267" s="19"/>
      <c r="AN267" s="38"/>
      <c r="AO267" s="38"/>
      <c r="AP267" s="38"/>
    </row>
    <row r="268" spans="1:48" ht="11.65" customHeight="1" x14ac:dyDescent="0.35">
      <c r="A268" s="15">
        <v>3</v>
      </c>
      <c r="B268" s="82" t="s">
        <v>341</v>
      </c>
      <c r="C268" s="77">
        <v>45658</v>
      </c>
      <c r="D268" s="77">
        <v>46022</v>
      </c>
      <c r="E268" s="10" t="s">
        <v>177</v>
      </c>
      <c r="F268"/>
      <c r="G268"/>
      <c r="H268"/>
      <c r="I268"/>
      <c r="J268"/>
      <c r="K268"/>
      <c r="L268"/>
      <c r="M268"/>
      <c r="N268"/>
      <c r="O268"/>
      <c r="P268"/>
      <c r="Q268"/>
      <c r="R268"/>
      <c r="S268"/>
      <c r="T268"/>
      <c r="U268"/>
      <c r="V268"/>
      <c r="W268"/>
      <c r="X268"/>
      <c r="Y268" s="38"/>
      <c r="Z268" s="38"/>
      <c r="AA268" s="38"/>
      <c r="AB268" s="38"/>
      <c r="AC268" s="38"/>
      <c r="AD268" s="38"/>
      <c r="AE268" s="38"/>
      <c r="AF268" s="38"/>
      <c r="AG268" s="38"/>
      <c r="AH268" s="38"/>
      <c r="AI268" s="38"/>
      <c r="AJ268" s="38"/>
      <c r="AK268" s="35">
        <v>45291</v>
      </c>
      <c r="AL268"/>
      <c r="AM268" s="19"/>
      <c r="AN268"/>
      <c r="AO268"/>
      <c r="AP268"/>
    </row>
    <row r="269" spans="1:48" ht="11.65" customHeight="1" x14ac:dyDescent="0.35">
      <c r="A269" s="15">
        <v>0</v>
      </c>
      <c r="B269" s="70" t="s">
        <v>342</v>
      </c>
      <c r="C269"/>
      <c r="D269"/>
      <c r="E269" s="87"/>
      <c r="F269"/>
      <c r="G269"/>
      <c r="H269"/>
      <c r="I269"/>
      <c r="J269"/>
      <c r="K269"/>
      <c r="L269"/>
      <c r="M269"/>
      <c r="N269"/>
      <c r="O269"/>
      <c r="P269"/>
      <c r="Q269"/>
      <c r="R269"/>
      <c r="S269"/>
      <c r="T269"/>
      <c r="U269"/>
      <c r="V269"/>
      <c r="W269"/>
      <c r="X269"/>
      <c r="Y269"/>
      <c r="Z269"/>
      <c r="AA269"/>
      <c r="AB269"/>
      <c r="AC269"/>
      <c r="AD269"/>
      <c r="AE269"/>
      <c r="AF269"/>
      <c r="AG269"/>
      <c r="AH269"/>
      <c r="AI269"/>
      <c r="AJ269"/>
      <c r="AK269"/>
      <c r="AL269"/>
      <c r="AM269" s="19"/>
      <c r="AN269"/>
      <c r="AO269"/>
      <c r="AP269"/>
    </row>
    <row r="270" spans="1:48" ht="11.25" customHeight="1" x14ac:dyDescent="0.35">
      <c r="A270" s="15">
        <v>0</v>
      </c>
      <c r="B270" s="70" t="s">
        <v>83</v>
      </c>
      <c r="C270"/>
      <c r="D270"/>
      <c r="E270" s="87"/>
      <c r="F270"/>
      <c r="G270"/>
      <c r="H270"/>
      <c r="I270"/>
      <c r="J270"/>
      <c r="K270"/>
      <c r="L270"/>
      <c r="M270"/>
      <c r="N270"/>
      <c r="O270"/>
      <c r="P270"/>
      <c r="Q270"/>
      <c r="R270"/>
      <c r="S270"/>
      <c r="T270"/>
      <c r="U270"/>
      <c r="V270"/>
      <c r="W270"/>
      <c r="X270"/>
      <c r="Y270"/>
      <c r="Z270"/>
      <c r="AA270"/>
      <c r="AB270"/>
      <c r="AC270"/>
      <c r="AD270"/>
      <c r="AE270"/>
      <c r="AF270"/>
      <c r="AG270"/>
      <c r="AH270"/>
      <c r="AI270"/>
      <c r="AJ270"/>
      <c r="AK270"/>
      <c r="AL270"/>
      <c r="AM270" s="19"/>
      <c r="AN270"/>
      <c r="AO270"/>
      <c r="AP270"/>
    </row>
    <row r="271" spans="1:48" ht="11.65" customHeight="1" x14ac:dyDescent="0.35">
      <c r="A271" s="15">
        <v>3</v>
      </c>
      <c r="B271" s="78" t="s">
        <v>343</v>
      </c>
      <c r="C271" s="77">
        <v>45292</v>
      </c>
      <c r="D271" s="77">
        <v>45444</v>
      </c>
      <c r="E271" s="87" t="s">
        <v>53</v>
      </c>
      <c r="F271"/>
      <c r="G271"/>
      <c r="H271"/>
      <c r="I271"/>
      <c r="J271"/>
      <c r="K271"/>
      <c r="L271"/>
      <c r="M271" s="38"/>
      <c r="N271" s="38"/>
      <c r="O271" s="38"/>
      <c r="P271" s="38"/>
      <c r="Q271" s="38"/>
      <c r="R271" s="38"/>
      <c r="S271" s="35">
        <v>45078</v>
      </c>
      <c r="T271"/>
      <c r="U271"/>
      <c r="V271"/>
      <c r="W271"/>
      <c r="X271"/>
      <c r="Y271"/>
      <c r="Z271"/>
      <c r="AA271"/>
      <c r="AB271"/>
      <c r="AC271"/>
      <c r="AD271"/>
      <c r="AE271"/>
      <c r="AF271"/>
      <c r="AG271"/>
      <c r="AH271"/>
      <c r="AI271"/>
      <c r="AJ271"/>
      <c r="AK271"/>
      <c r="AL271"/>
      <c r="AM271" s="19"/>
      <c r="AN271"/>
      <c r="AO271"/>
      <c r="AP271"/>
    </row>
    <row r="272" spans="1:48" s="101" customFormat="1" ht="11.65" customHeight="1" x14ac:dyDescent="0.35">
      <c r="A272" s="79">
        <v>2</v>
      </c>
      <c r="B272" s="78" t="s">
        <v>344</v>
      </c>
      <c r="C272" s="77">
        <v>45444</v>
      </c>
      <c r="D272" s="77">
        <v>45473</v>
      </c>
      <c r="E272" s="88" t="s">
        <v>53</v>
      </c>
      <c r="F272" s="131"/>
      <c r="G272" s="131"/>
      <c r="H272" s="131"/>
      <c r="I272" s="131"/>
      <c r="J272" s="131"/>
      <c r="K272" s="131"/>
      <c r="L272" s="131"/>
      <c r="M272" s="131"/>
      <c r="N272" s="131"/>
      <c r="O272" s="131"/>
      <c r="P272" s="131"/>
      <c r="Q272" s="131"/>
      <c r="R272" s="132"/>
      <c r="S272" s="128">
        <v>45107</v>
      </c>
      <c r="T272" s="131"/>
      <c r="U272" s="131"/>
      <c r="V272" s="131"/>
      <c r="W272" s="131"/>
      <c r="X272" s="131"/>
      <c r="Y272" s="131"/>
      <c r="Z272" s="131"/>
      <c r="AA272" s="131"/>
      <c r="AB272" s="131"/>
      <c r="AC272" s="131"/>
      <c r="AD272" s="131"/>
      <c r="AE272" s="131"/>
      <c r="AF272" s="131"/>
      <c r="AG272" s="131"/>
      <c r="AH272" s="131"/>
      <c r="AI272" s="131"/>
      <c r="AJ272" s="131"/>
      <c r="AK272" s="131"/>
      <c r="AL272" s="131"/>
      <c r="AM272" s="19"/>
      <c r="AN272" s="131"/>
      <c r="AO272" s="131"/>
      <c r="AP272" s="131"/>
      <c r="AQ272" s="133"/>
    </row>
    <row r="273" spans="1:42" ht="11.65" customHeight="1" x14ac:dyDescent="0.35">
      <c r="A273" s="15">
        <v>3</v>
      </c>
      <c r="B273" s="78" t="s">
        <v>345</v>
      </c>
      <c r="C273" s="77">
        <v>45495</v>
      </c>
      <c r="D273" s="77">
        <v>45495</v>
      </c>
      <c r="E273" s="87" t="s">
        <v>53</v>
      </c>
      <c r="F273"/>
      <c r="G273"/>
      <c r="H273"/>
      <c r="I273"/>
      <c r="J273"/>
      <c r="K273"/>
      <c r="L273"/>
      <c r="M273"/>
      <c r="N273"/>
      <c r="O273"/>
      <c r="P273"/>
      <c r="Q273"/>
      <c r="R273"/>
      <c r="S273" s="38"/>
      <c r="T273" s="35">
        <v>45129</v>
      </c>
      <c r="U273"/>
      <c r="V273"/>
      <c r="W273"/>
      <c r="X273"/>
      <c r="Y273"/>
      <c r="Z273"/>
      <c r="AA273"/>
      <c r="AB273"/>
      <c r="AC273"/>
      <c r="AD273"/>
      <c r="AE273"/>
      <c r="AF273"/>
      <c r="AG273"/>
      <c r="AH273"/>
      <c r="AI273"/>
      <c r="AJ273"/>
      <c r="AK273"/>
      <c r="AL273"/>
      <c r="AM273" s="19"/>
      <c r="AN273"/>
      <c r="AO273"/>
      <c r="AP273"/>
    </row>
    <row r="274" spans="1:42" ht="11.65" customHeight="1" x14ac:dyDescent="0.35">
      <c r="A274" s="15">
        <v>3</v>
      </c>
      <c r="B274" s="78" t="s">
        <v>346</v>
      </c>
      <c r="C274" s="77">
        <v>45504</v>
      </c>
      <c r="D274" s="77">
        <v>45504</v>
      </c>
      <c r="E274" s="87" t="s">
        <v>53</v>
      </c>
      <c r="F274"/>
      <c r="G274"/>
      <c r="H274"/>
      <c r="I274"/>
      <c r="J274"/>
      <c r="K274"/>
      <c r="L274"/>
      <c r="M274"/>
      <c r="N274"/>
      <c r="O274"/>
      <c r="P274"/>
      <c r="Q274"/>
      <c r="R274"/>
      <c r="S274" s="38"/>
      <c r="T274" s="35">
        <v>45138</v>
      </c>
      <c r="U274"/>
      <c r="V274"/>
      <c r="W274"/>
      <c r="X274"/>
      <c r="Y274"/>
      <c r="Z274"/>
      <c r="AA274"/>
      <c r="AB274"/>
      <c r="AC274"/>
      <c r="AD274"/>
      <c r="AE274"/>
      <c r="AF274"/>
      <c r="AG274"/>
      <c r="AH274"/>
      <c r="AI274"/>
      <c r="AJ274"/>
      <c r="AK274"/>
      <c r="AL274"/>
      <c r="AM274" s="19"/>
      <c r="AN274"/>
      <c r="AO274"/>
      <c r="AP274"/>
    </row>
    <row r="275" spans="1:42" ht="11.65" customHeight="1" x14ac:dyDescent="0.35">
      <c r="A275" s="15">
        <v>2</v>
      </c>
      <c r="B275" s="78" t="s">
        <v>347</v>
      </c>
      <c r="C275" s="77">
        <v>45505</v>
      </c>
      <c r="D275" s="77">
        <v>45505</v>
      </c>
      <c r="E275" s="87" t="s">
        <v>53</v>
      </c>
      <c r="F275"/>
      <c r="G275"/>
      <c r="H275"/>
      <c r="I275"/>
      <c r="J275"/>
      <c r="K275"/>
      <c r="L275"/>
      <c r="M275"/>
      <c r="N275"/>
      <c r="O275"/>
      <c r="P275"/>
      <c r="Q275"/>
      <c r="R275"/>
      <c r="S275"/>
      <c r="T275" s="38"/>
      <c r="U275" s="35">
        <v>45139</v>
      </c>
      <c r="V275"/>
      <c r="W275"/>
      <c r="X275"/>
      <c r="Y275"/>
      <c r="Z275"/>
      <c r="AA275"/>
      <c r="AB275"/>
      <c r="AC275"/>
      <c r="AD275"/>
      <c r="AE275"/>
      <c r="AF275"/>
      <c r="AG275"/>
      <c r="AH275"/>
      <c r="AI275"/>
      <c r="AJ275"/>
      <c r="AK275"/>
      <c r="AL275"/>
      <c r="AM275" s="19"/>
      <c r="AN275"/>
      <c r="AO275"/>
      <c r="AP275"/>
    </row>
    <row r="276" spans="1:42" ht="11.65" customHeight="1" x14ac:dyDescent="0.35">
      <c r="A276" s="15">
        <v>3</v>
      </c>
      <c r="B276" s="78" t="s">
        <v>348</v>
      </c>
      <c r="C276" s="77">
        <v>46112</v>
      </c>
      <c r="D276" s="77">
        <v>46112</v>
      </c>
      <c r="E276" s="87" t="s">
        <v>53</v>
      </c>
      <c r="F276"/>
      <c r="G276"/>
      <c r="H276"/>
      <c r="I276"/>
      <c r="J276"/>
      <c r="K276"/>
      <c r="L276"/>
      <c r="M276"/>
      <c r="N276"/>
      <c r="O276"/>
      <c r="P276"/>
      <c r="Q276"/>
      <c r="R276"/>
      <c r="S276"/>
      <c r="T276"/>
      <c r="U276"/>
      <c r="V276"/>
      <c r="W276"/>
      <c r="X276"/>
      <c r="Y276"/>
      <c r="Z276"/>
      <c r="AA276"/>
      <c r="AB276"/>
      <c r="AC276"/>
      <c r="AD276"/>
      <c r="AE276"/>
      <c r="AF276"/>
      <c r="AG276"/>
      <c r="AH276"/>
      <c r="AI276"/>
      <c r="AJ276"/>
      <c r="AK276"/>
      <c r="AL276"/>
      <c r="AM276" s="121"/>
      <c r="AN276" s="38"/>
      <c r="AO276" s="38"/>
      <c r="AP276" s="38"/>
    </row>
    <row r="277" spans="1:42" ht="11.65" customHeight="1" x14ac:dyDescent="0.35">
      <c r="A277" s="15">
        <v>3</v>
      </c>
      <c r="B277" s="72" t="s">
        <v>349</v>
      </c>
      <c r="C277" s="81">
        <v>45505</v>
      </c>
      <c r="D277" s="81">
        <v>45900</v>
      </c>
      <c r="E277" s="87" t="s">
        <v>53</v>
      </c>
      <c r="F277"/>
      <c r="G277"/>
      <c r="H277"/>
      <c r="I277"/>
      <c r="J277"/>
      <c r="K277"/>
      <c r="L277"/>
      <c r="M277"/>
      <c r="N277"/>
      <c r="O277"/>
      <c r="P277"/>
      <c r="Q277"/>
      <c r="R277"/>
      <c r="S277"/>
      <c r="T277" s="38"/>
      <c r="U277" s="38"/>
      <c r="V277" s="38"/>
      <c r="W277" s="38"/>
      <c r="X277" s="38"/>
      <c r="Y277" s="38"/>
      <c r="Z277" s="38"/>
      <c r="AA277" s="38"/>
      <c r="AB277" s="38"/>
      <c r="AC277" s="38"/>
      <c r="AD277" s="38"/>
      <c r="AE277" s="38"/>
      <c r="AF277" s="38"/>
      <c r="AG277" s="35">
        <v>45169</v>
      </c>
      <c r="AH277"/>
      <c r="AI277"/>
      <c r="AJ277"/>
      <c r="AK277"/>
      <c r="AL277"/>
      <c r="AM277" s="19"/>
      <c r="AN277"/>
    </row>
  </sheetData>
  <autoFilter ref="A17:E277" xr:uid="{BC32FEA0-A157-42A6-B407-B2546FAAF120}"/>
  <sortState xmlns:xlrd2="http://schemas.microsoft.com/office/spreadsheetml/2017/richdata2" ref="A29:E31">
    <sortCondition ref="B29:B31"/>
  </sortState>
  <mergeCells count="4">
    <mergeCell ref="Y2:AJ2"/>
    <mergeCell ref="M2:X2"/>
    <mergeCell ref="AK2:AP2"/>
    <mergeCell ref="F2:L2"/>
  </mergeCells>
  <pageMargins left="0.7" right="0.7" top="0.75" bottom="0.75" header="0.3" footer="0.3"/>
  <pageSetup paperSize="9" orientation="portrait" r:id="rId1"/>
  <headerFooter>
    <oddHeader>&amp;C&amp;"Calibri"&amp;10&amp;K000000 Official&amp;1#_x000D_</oddHeader>
    <oddFooter>&amp;C_x000D_&amp;1#&amp;"Calibri"&amp;10&amp;K000000 Official</oddFooter>
  </headerFooter>
  <legacy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E6C00EF-678E-4BAF-9AAE-E44BC0701E54}">
  <dimension ref="A3:Z58"/>
  <sheetViews>
    <sheetView topLeftCell="A38" zoomScale="80" zoomScaleNormal="80" workbookViewId="0">
      <selection activeCell="C51" sqref="C51"/>
    </sheetView>
  </sheetViews>
  <sheetFormatPr defaultRowHeight="14.5" x14ac:dyDescent="0.35"/>
  <cols>
    <col min="1" max="1" width="5.26953125" customWidth="1"/>
    <col min="2" max="2" width="38.453125" customWidth="1"/>
    <col min="3" max="3" width="14.26953125" customWidth="1"/>
    <col min="4" max="4" width="14.453125" style="227" customWidth="1"/>
    <col min="17" max="17" width="16.26953125" customWidth="1"/>
    <col min="18" max="18" width="3.26953125" customWidth="1"/>
    <col min="19" max="19" width="37.26953125" customWidth="1"/>
    <col min="20" max="20" width="10.54296875" bestFit="1" customWidth="1"/>
    <col min="21" max="21" width="14.54296875" style="219" customWidth="1"/>
    <col min="22" max="22" width="57" customWidth="1"/>
  </cols>
  <sheetData>
    <row r="3" spans="1:26" x14ac:dyDescent="0.35">
      <c r="Y3" s="220"/>
      <c r="Z3" s="220"/>
    </row>
    <row r="11" spans="1:26" x14ac:dyDescent="0.35">
      <c r="D11" s="221" t="s">
        <v>350</v>
      </c>
      <c r="E11" s="222" t="s">
        <v>351</v>
      </c>
    </row>
    <row r="12" spans="1:26" x14ac:dyDescent="0.35">
      <c r="A12" t="s">
        <v>352</v>
      </c>
      <c r="B12" t="s">
        <v>353</v>
      </c>
      <c r="C12" s="218">
        <v>45107</v>
      </c>
      <c r="D12" s="219" t="s">
        <v>354</v>
      </c>
      <c r="E12" t="s">
        <v>355</v>
      </c>
    </row>
    <row r="13" spans="1:26" x14ac:dyDescent="0.35">
      <c r="A13" t="s">
        <v>352</v>
      </c>
      <c r="B13" t="s">
        <v>356</v>
      </c>
      <c r="C13" s="218">
        <v>45291</v>
      </c>
      <c r="D13" s="219" t="s">
        <v>354</v>
      </c>
      <c r="E13" s="223" t="s">
        <v>357</v>
      </c>
    </row>
    <row r="14" spans="1:26" s="131" customFormat="1" x14ac:dyDescent="0.35">
      <c r="A14" s="131" t="s">
        <v>352</v>
      </c>
      <c r="B14" s="131" t="s">
        <v>358</v>
      </c>
      <c r="C14" s="224">
        <v>45291</v>
      </c>
      <c r="D14" s="225" t="s">
        <v>354</v>
      </c>
      <c r="E14" s="226" t="s">
        <v>359</v>
      </c>
      <c r="U14" s="225"/>
    </row>
    <row r="15" spans="1:26" x14ac:dyDescent="0.35">
      <c r="A15" t="s">
        <v>352</v>
      </c>
      <c r="B15" t="s">
        <v>360</v>
      </c>
      <c r="C15" s="218">
        <v>45382</v>
      </c>
      <c r="D15" s="219" t="s">
        <v>354</v>
      </c>
      <c r="E15" t="s">
        <v>361</v>
      </c>
    </row>
    <row r="16" spans="1:26" x14ac:dyDescent="0.35">
      <c r="A16" t="s">
        <v>352</v>
      </c>
      <c r="B16" t="s">
        <v>362</v>
      </c>
      <c r="C16" s="218">
        <v>45382</v>
      </c>
      <c r="D16" s="219" t="s">
        <v>354</v>
      </c>
      <c r="E16" t="s">
        <v>355</v>
      </c>
    </row>
    <row r="17" spans="1:21" x14ac:dyDescent="0.35">
      <c r="A17" t="s">
        <v>352</v>
      </c>
      <c r="B17" t="s">
        <v>363</v>
      </c>
      <c r="C17" s="218">
        <v>45565</v>
      </c>
      <c r="D17" s="219" t="s">
        <v>354</v>
      </c>
      <c r="E17" t="s">
        <v>364</v>
      </c>
    </row>
    <row r="18" spans="1:21" s="131" customFormat="1" x14ac:dyDescent="0.35">
      <c r="A18" s="131" t="s">
        <v>352</v>
      </c>
      <c r="B18" s="131" t="s">
        <v>365</v>
      </c>
      <c r="C18" s="224">
        <v>45747</v>
      </c>
      <c r="D18" s="225" t="s">
        <v>354</v>
      </c>
      <c r="E18" s="226" t="s">
        <v>366</v>
      </c>
      <c r="U18" s="225"/>
    </row>
    <row r="19" spans="1:21" x14ac:dyDescent="0.35">
      <c r="A19" t="s">
        <v>352</v>
      </c>
      <c r="B19" t="s">
        <v>336</v>
      </c>
      <c r="C19" s="218">
        <v>45747</v>
      </c>
      <c r="D19" s="219" t="s">
        <v>354</v>
      </c>
      <c r="E19" t="s">
        <v>367</v>
      </c>
    </row>
    <row r="20" spans="1:21" x14ac:dyDescent="0.35">
      <c r="A20" t="s">
        <v>352</v>
      </c>
      <c r="B20" t="s">
        <v>368</v>
      </c>
      <c r="C20" s="218">
        <v>45747</v>
      </c>
      <c r="D20" s="219" t="s">
        <v>354</v>
      </c>
      <c r="E20" t="s">
        <v>355</v>
      </c>
    </row>
    <row r="21" spans="1:21" x14ac:dyDescent="0.35">
      <c r="A21" t="s">
        <v>352</v>
      </c>
      <c r="B21" t="s">
        <v>369</v>
      </c>
      <c r="C21" s="218">
        <v>45838</v>
      </c>
      <c r="D21" s="219" t="s">
        <v>354</v>
      </c>
      <c r="E21" t="s">
        <v>47</v>
      </c>
    </row>
    <row r="22" spans="1:21" s="131" customFormat="1" x14ac:dyDescent="0.35">
      <c r="A22" s="131" t="s">
        <v>352</v>
      </c>
      <c r="B22" s="131" t="s">
        <v>370</v>
      </c>
      <c r="C22" s="224">
        <v>45930</v>
      </c>
      <c r="D22" s="225" t="s">
        <v>371</v>
      </c>
      <c r="E22" s="226" t="s">
        <v>372</v>
      </c>
      <c r="U22" s="225"/>
    </row>
    <row r="23" spans="1:21" s="131" customFormat="1" x14ac:dyDescent="0.35">
      <c r="A23" s="131" t="s">
        <v>352</v>
      </c>
      <c r="B23" s="131" t="s">
        <v>373</v>
      </c>
      <c r="C23" s="224">
        <v>45930</v>
      </c>
      <c r="D23" s="225" t="s">
        <v>371</v>
      </c>
      <c r="U23" s="225"/>
    </row>
    <row r="24" spans="1:21" x14ac:dyDescent="0.35">
      <c r="A24" t="s">
        <v>352</v>
      </c>
      <c r="B24" t="s">
        <v>374</v>
      </c>
      <c r="C24" s="218">
        <v>45991</v>
      </c>
      <c r="D24" s="219" t="s">
        <v>354</v>
      </c>
      <c r="E24" t="s">
        <v>375</v>
      </c>
    </row>
    <row r="25" spans="1:21" x14ac:dyDescent="0.35">
      <c r="A25" t="s">
        <v>352</v>
      </c>
      <c r="B25" t="s">
        <v>376</v>
      </c>
      <c r="C25" s="218">
        <v>45991</v>
      </c>
      <c r="D25" s="219" t="s">
        <v>354</v>
      </c>
      <c r="E25" t="s">
        <v>377</v>
      </c>
    </row>
    <row r="26" spans="1:21" x14ac:dyDescent="0.35">
      <c r="A26" t="s">
        <v>352</v>
      </c>
      <c r="B26" t="s">
        <v>378</v>
      </c>
      <c r="C26" s="218">
        <v>45991</v>
      </c>
      <c r="D26" s="219" t="s">
        <v>354</v>
      </c>
      <c r="E26" t="s">
        <v>377</v>
      </c>
    </row>
    <row r="27" spans="1:21" x14ac:dyDescent="0.35">
      <c r="A27" t="s">
        <v>352</v>
      </c>
      <c r="B27" t="s">
        <v>379</v>
      </c>
      <c r="C27" s="218">
        <v>45991</v>
      </c>
      <c r="D27" s="219" t="s">
        <v>354</v>
      </c>
      <c r="E27" t="s">
        <v>377</v>
      </c>
    </row>
    <row r="40" spans="1:21" x14ac:dyDescent="0.35">
      <c r="D40" s="221" t="s">
        <v>350</v>
      </c>
      <c r="E40" s="222" t="s">
        <v>351</v>
      </c>
    </row>
    <row r="41" spans="1:21" x14ac:dyDescent="0.35">
      <c r="A41" t="s">
        <v>380</v>
      </c>
      <c r="B41" t="s">
        <v>381</v>
      </c>
      <c r="C41" s="218">
        <v>45107</v>
      </c>
      <c r="D41" s="227" t="s">
        <v>354</v>
      </c>
      <c r="E41" t="s">
        <v>355</v>
      </c>
    </row>
    <row r="42" spans="1:21" x14ac:dyDescent="0.35">
      <c r="A42" t="s">
        <v>380</v>
      </c>
      <c r="B42" t="s">
        <v>382</v>
      </c>
      <c r="C42" s="218">
        <v>45107</v>
      </c>
      <c r="D42" s="227" t="s">
        <v>354</v>
      </c>
      <c r="E42" t="s">
        <v>355</v>
      </c>
    </row>
    <row r="43" spans="1:21" x14ac:dyDescent="0.35">
      <c r="A43" t="s">
        <v>380</v>
      </c>
      <c r="B43" t="s">
        <v>383</v>
      </c>
      <c r="C43" s="218">
        <v>45107</v>
      </c>
      <c r="D43" s="227" t="s">
        <v>354</v>
      </c>
      <c r="E43" t="s">
        <v>355</v>
      </c>
    </row>
    <row r="44" spans="1:21" x14ac:dyDescent="0.35">
      <c r="A44" t="s">
        <v>380</v>
      </c>
      <c r="B44" t="s">
        <v>384</v>
      </c>
      <c r="C44" s="218">
        <v>45138</v>
      </c>
      <c r="D44" s="227" t="s">
        <v>354</v>
      </c>
      <c r="E44" t="s">
        <v>385</v>
      </c>
    </row>
    <row r="45" spans="1:21" x14ac:dyDescent="0.35">
      <c r="A45" t="s">
        <v>380</v>
      </c>
      <c r="B45" t="s">
        <v>71</v>
      </c>
      <c r="C45" s="218">
        <v>45199</v>
      </c>
      <c r="D45" s="227" t="s">
        <v>354</v>
      </c>
      <c r="E45" t="s">
        <v>386</v>
      </c>
    </row>
    <row r="46" spans="1:21" x14ac:dyDescent="0.35">
      <c r="A46" t="s">
        <v>380</v>
      </c>
      <c r="B46" t="s">
        <v>387</v>
      </c>
      <c r="C46" s="218">
        <v>45230</v>
      </c>
      <c r="D46" s="227" t="s">
        <v>354</v>
      </c>
      <c r="E46" t="s">
        <v>388</v>
      </c>
    </row>
    <row r="47" spans="1:21" x14ac:dyDescent="0.35">
      <c r="A47" t="s">
        <v>380</v>
      </c>
      <c r="B47" t="s">
        <v>389</v>
      </c>
      <c r="C47" s="218">
        <v>45230</v>
      </c>
      <c r="D47" s="227" t="s">
        <v>354</v>
      </c>
      <c r="E47" t="s">
        <v>390</v>
      </c>
    </row>
    <row r="48" spans="1:21" s="131" customFormat="1" x14ac:dyDescent="0.35">
      <c r="A48" s="131" t="s">
        <v>380</v>
      </c>
      <c r="B48" s="131" t="s">
        <v>63</v>
      </c>
      <c r="C48" s="224">
        <v>45291</v>
      </c>
      <c r="D48" s="228" t="s">
        <v>354</v>
      </c>
      <c r="E48" s="131" t="s">
        <v>391</v>
      </c>
      <c r="U48" s="225"/>
    </row>
    <row r="49" spans="1:21" s="131" customFormat="1" x14ac:dyDescent="0.35">
      <c r="A49" s="131" t="s">
        <v>380</v>
      </c>
      <c r="B49" s="131" t="s">
        <v>392</v>
      </c>
      <c r="C49" s="224">
        <v>45291</v>
      </c>
      <c r="D49" s="228" t="s">
        <v>371</v>
      </c>
      <c r="U49" s="225"/>
    </row>
    <row r="50" spans="1:21" x14ac:dyDescent="0.35">
      <c r="A50" t="s">
        <v>380</v>
      </c>
      <c r="B50" t="s">
        <v>393</v>
      </c>
      <c r="C50" s="218">
        <v>45291</v>
      </c>
      <c r="D50" s="227" t="s">
        <v>354</v>
      </c>
      <c r="E50" t="s">
        <v>394</v>
      </c>
    </row>
    <row r="51" spans="1:21" x14ac:dyDescent="0.35">
      <c r="A51" t="s">
        <v>380</v>
      </c>
      <c r="B51" t="s">
        <v>395</v>
      </c>
      <c r="C51" s="224">
        <v>45291</v>
      </c>
      <c r="D51" s="227" t="s">
        <v>354</v>
      </c>
      <c r="E51" t="s">
        <v>396</v>
      </c>
    </row>
    <row r="52" spans="1:21" x14ac:dyDescent="0.35">
      <c r="A52" t="s">
        <v>380</v>
      </c>
      <c r="B52" t="s">
        <v>397</v>
      </c>
      <c r="C52" s="218">
        <v>45291</v>
      </c>
      <c r="D52" s="227" t="s">
        <v>354</v>
      </c>
      <c r="E52" t="s">
        <v>355</v>
      </c>
    </row>
    <row r="53" spans="1:21" s="131" customFormat="1" x14ac:dyDescent="0.35">
      <c r="A53" s="131" t="s">
        <v>380</v>
      </c>
      <c r="B53" s="131" t="s">
        <v>398</v>
      </c>
      <c r="C53" s="224">
        <v>45291</v>
      </c>
      <c r="D53" s="228" t="s">
        <v>371</v>
      </c>
      <c r="U53" s="225"/>
    </row>
    <row r="54" spans="1:21" s="131" customFormat="1" x14ac:dyDescent="0.35">
      <c r="A54" s="131" t="s">
        <v>380</v>
      </c>
      <c r="B54" s="131" t="s">
        <v>399</v>
      </c>
      <c r="C54" s="224">
        <v>45350</v>
      </c>
      <c r="D54" s="228" t="s">
        <v>371</v>
      </c>
      <c r="U54" s="225"/>
    </row>
    <row r="55" spans="1:21" x14ac:dyDescent="0.35">
      <c r="A55" t="s">
        <v>380</v>
      </c>
      <c r="B55" t="s">
        <v>400</v>
      </c>
      <c r="C55" s="218">
        <v>45382</v>
      </c>
      <c r="D55" s="227" t="s">
        <v>354</v>
      </c>
      <c r="E55" t="s">
        <v>355</v>
      </c>
    </row>
    <row r="56" spans="1:21" x14ac:dyDescent="0.35">
      <c r="A56" t="s">
        <v>380</v>
      </c>
      <c r="B56" t="s">
        <v>401</v>
      </c>
      <c r="C56" s="218">
        <v>45382</v>
      </c>
      <c r="D56" s="227" t="s">
        <v>354</v>
      </c>
      <c r="E56" t="s">
        <v>402</v>
      </c>
    </row>
    <row r="57" spans="1:21" x14ac:dyDescent="0.35">
      <c r="A57" t="s">
        <v>380</v>
      </c>
      <c r="B57" t="s">
        <v>403</v>
      </c>
      <c r="C57" s="218">
        <v>45382</v>
      </c>
      <c r="D57" s="227" t="s">
        <v>354</v>
      </c>
      <c r="E57" t="s">
        <v>404</v>
      </c>
    </row>
    <row r="58" spans="1:21" x14ac:dyDescent="0.35">
      <c r="A58" t="s">
        <v>380</v>
      </c>
      <c r="B58" t="s">
        <v>405</v>
      </c>
      <c r="C58" s="218">
        <v>45382</v>
      </c>
      <c r="D58" s="227" t="s">
        <v>354</v>
      </c>
      <c r="E58" t="s">
        <v>406</v>
      </c>
    </row>
  </sheetData>
  <phoneticPr fontId="36" type="noConversion"/>
  <dataValidations count="1">
    <dataValidation type="date" allowBlank="1" showInputMessage="1" showErrorMessage="1" sqref="Y3:Z3" xr:uid="{CA3085B7-11C7-49CF-AB7D-D400A0659354}">
      <formula1>44197</formula1>
      <formula2>46568</formula2>
    </dataValidation>
  </dataValidations>
  <pageMargins left="0.7" right="0.7" top="0.75" bottom="0.75" header="0.3" footer="0.3"/>
  <drawing r:id="rId1"/>
</worksheet>
</file>

<file path=xl/worksheets/sheet3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772E480-61DC-4F8C-8B2A-E1585F0CA426}">
  <dimension ref="A1:F49"/>
  <sheetViews>
    <sheetView zoomScale="70" zoomScaleNormal="70" workbookViewId="0">
      <selection activeCell="F5" sqref="F5"/>
    </sheetView>
  </sheetViews>
  <sheetFormatPr defaultRowHeight="14.5" x14ac:dyDescent="0.35"/>
  <cols>
    <col min="1" max="1" width="41.26953125" style="231" customWidth="1"/>
    <col min="2" max="2" width="48.26953125" customWidth="1"/>
    <col min="3" max="3" width="37.26953125" style="161" customWidth="1"/>
    <col min="4" max="4" width="22.453125" style="161" customWidth="1"/>
    <col min="5" max="5" width="21.26953125" style="161" customWidth="1"/>
    <col min="6" max="6" width="19.7265625" style="161" customWidth="1"/>
  </cols>
  <sheetData>
    <row r="1" spans="1:6" s="177" customFormat="1" ht="13" x14ac:dyDescent="0.3">
      <c r="A1" s="229" t="s">
        <v>407</v>
      </c>
      <c r="B1" s="178" t="s">
        <v>408</v>
      </c>
      <c r="C1" s="232" t="s">
        <v>409</v>
      </c>
      <c r="D1" s="232" t="s">
        <v>410</v>
      </c>
      <c r="E1" s="232" t="s">
        <v>411</v>
      </c>
      <c r="F1" s="232" t="s">
        <v>412</v>
      </c>
    </row>
    <row r="2" spans="1:6" s="177" customFormat="1" ht="12.5" x14ac:dyDescent="0.25">
      <c r="A2" s="230" t="s">
        <v>40</v>
      </c>
      <c r="B2" s="179" t="s">
        <v>413</v>
      </c>
      <c r="C2" s="233"/>
      <c r="D2" s="233"/>
      <c r="E2" s="233"/>
      <c r="F2" s="233"/>
    </row>
    <row r="3" spans="1:6" s="177" customFormat="1" ht="12.5" x14ac:dyDescent="0.25">
      <c r="A3" s="230" t="s">
        <v>40</v>
      </c>
      <c r="B3" s="179" t="s">
        <v>414</v>
      </c>
      <c r="C3" s="233"/>
      <c r="D3" s="233"/>
      <c r="E3" s="233"/>
      <c r="F3" s="233"/>
    </row>
    <row r="4" spans="1:6" s="177" customFormat="1" ht="12.5" x14ac:dyDescent="0.25">
      <c r="A4" s="230" t="s">
        <v>40</v>
      </c>
      <c r="B4" s="179" t="s">
        <v>415</v>
      </c>
      <c r="C4" s="233"/>
      <c r="D4" s="233"/>
      <c r="E4" s="233"/>
      <c r="F4" s="233"/>
    </row>
    <row r="5" spans="1:6" s="177" customFormat="1" ht="73.5" customHeight="1" x14ac:dyDescent="0.25">
      <c r="A5" s="230" t="s">
        <v>40</v>
      </c>
      <c r="B5" s="179" t="s">
        <v>416</v>
      </c>
      <c r="C5" s="235" t="s">
        <v>417</v>
      </c>
      <c r="D5" s="233"/>
      <c r="E5" s="233"/>
      <c r="F5" s="233"/>
    </row>
    <row r="6" spans="1:6" s="177" customFormat="1" ht="12.5" x14ac:dyDescent="0.25">
      <c r="A6" s="230" t="s">
        <v>40</v>
      </c>
      <c r="B6" s="179" t="s">
        <v>418</v>
      </c>
      <c r="C6" s="233"/>
      <c r="D6" s="233"/>
      <c r="E6" s="233"/>
      <c r="F6" s="233"/>
    </row>
    <row r="7" spans="1:6" s="177" customFormat="1" ht="12.5" x14ac:dyDescent="0.25">
      <c r="A7" s="230" t="s">
        <v>40</v>
      </c>
      <c r="B7" s="179" t="s">
        <v>419</v>
      </c>
      <c r="C7" s="233"/>
      <c r="D7" s="233"/>
      <c r="E7" s="233"/>
      <c r="F7" s="233"/>
    </row>
    <row r="8" spans="1:6" s="177" customFormat="1" ht="12.5" x14ac:dyDescent="0.25">
      <c r="A8" s="230" t="s">
        <v>40</v>
      </c>
      <c r="B8" s="179" t="s">
        <v>420</v>
      </c>
      <c r="C8" s="233"/>
      <c r="D8" s="233"/>
      <c r="E8" s="233"/>
      <c r="F8" s="233"/>
    </row>
    <row r="9" spans="1:6" s="177" customFormat="1" ht="12.5" x14ac:dyDescent="0.25">
      <c r="A9" s="230" t="s">
        <v>40</v>
      </c>
      <c r="B9" s="179" t="s">
        <v>70</v>
      </c>
      <c r="C9" s="233"/>
      <c r="D9" s="233"/>
      <c r="E9" s="233"/>
      <c r="F9" s="233"/>
    </row>
    <row r="10" spans="1:6" s="179" customFormat="1" ht="12.5" x14ac:dyDescent="0.35">
      <c r="A10" s="230" t="s">
        <v>40</v>
      </c>
      <c r="B10" s="179" t="s">
        <v>71</v>
      </c>
      <c r="C10" s="234"/>
      <c r="D10" s="234"/>
      <c r="E10" s="234"/>
      <c r="F10" s="234"/>
    </row>
    <row r="11" spans="1:6" s="179" customFormat="1" ht="12.5" x14ac:dyDescent="0.35">
      <c r="A11" s="230" t="s">
        <v>40</v>
      </c>
      <c r="B11" s="179" t="s">
        <v>421</v>
      </c>
      <c r="C11" s="234"/>
      <c r="D11" s="234"/>
      <c r="E11" s="234"/>
      <c r="F11" s="234"/>
    </row>
    <row r="12" spans="1:6" s="179" customFormat="1" ht="12.5" x14ac:dyDescent="0.35">
      <c r="A12" s="230" t="s">
        <v>40</v>
      </c>
      <c r="B12" s="179" t="s">
        <v>90</v>
      </c>
      <c r="C12" s="234"/>
      <c r="D12" s="234"/>
      <c r="E12" s="234"/>
      <c r="F12" s="234"/>
    </row>
    <row r="13" spans="1:6" s="179" customFormat="1" ht="12.5" x14ac:dyDescent="0.35">
      <c r="A13" s="230" t="s">
        <v>40</v>
      </c>
      <c r="B13" s="179" t="s">
        <v>422</v>
      </c>
      <c r="C13" s="234"/>
      <c r="D13" s="234"/>
      <c r="E13" s="234"/>
      <c r="F13" s="234"/>
    </row>
    <row r="14" spans="1:6" s="179" customFormat="1" ht="12.5" x14ac:dyDescent="0.35">
      <c r="A14" s="230" t="s">
        <v>40</v>
      </c>
      <c r="B14" s="179" t="s">
        <v>94</v>
      </c>
      <c r="C14" s="234"/>
      <c r="D14" s="234"/>
      <c r="E14" s="234"/>
      <c r="F14" s="234"/>
    </row>
    <row r="15" spans="1:6" s="179" customFormat="1" ht="12.5" x14ac:dyDescent="0.35">
      <c r="A15" s="230" t="s">
        <v>40</v>
      </c>
      <c r="B15" s="179" t="s">
        <v>96</v>
      </c>
      <c r="C15" s="234"/>
      <c r="D15" s="234"/>
      <c r="E15" s="234"/>
      <c r="F15" s="234"/>
    </row>
    <row r="16" spans="1:6" s="179" customFormat="1" ht="12.5" x14ac:dyDescent="0.35">
      <c r="A16" s="230" t="s">
        <v>40</v>
      </c>
      <c r="B16" s="179" t="s">
        <v>99</v>
      </c>
      <c r="C16" s="234"/>
      <c r="D16" s="234"/>
      <c r="E16" s="234"/>
      <c r="F16" s="234"/>
    </row>
    <row r="17" spans="1:6" s="179" customFormat="1" ht="12.5" x14ac:dyDescent="0.35">
      <c r="A17" s="230" t="s">
        <v>40</v>
      </c>
      <c r="B17" s="179" t="s">
        <v>101</v>
      </c>
      <c r="C17" s="234"/>
      <c r="D17" s="234"/>
      <c r="E17" s="234"/>
      <c r="F17" s="234"/>
    </row>
    <row r="18" spans="1:6" s="179" customFormat="1" ht="12.5" x14ac:dyDescent="0.35">
      <c r="A18" s="179" t="s">
        <v>172</v>
      </c>
      <c r="B18" s="179" t="s">
        <v>174</v>
      </c>
      <c r="C18" s="234"/>
      <c r="D18" s="234"/>
      <c r="E18" s="234"/>
      <c r="F18" s="234"/>
    </row>
    <row r="19" spans="1:6" s="179" customFormat="1" ht="12.5" x14ac:dyDescent="0.35">
      <c r="A19" s="179" t="s">
        <v>172</v>
      </c>
      <c r="B19" s="179" t="s">
        <v>176</v>
      </c>
      <c r="C19" s="234"/>
      <c r="D19" s="234"/>
      <c r="E19" s="234"/>
      <c r="F19" s="234"/>
    </row>
    <row r="20" spans="1:6" s="179" customFormat="1" ht="12.5" x14ac:dyDescent="0.35">
      <c r="A20" s="179" t="s">
        <v>423</v>
      </c>
      <c r="B20" s="179" t="s">
        <v>424</v>
      </c>
      <c r="C20" s="234"/>
      <c r="D20" s="234"/>
      <c r="E20" s="234"/>
      <c r="F20" s="234"/>
    </row>
    <row r="21" spans="1:6" s="179" customFormat="1" ht="12.5" x14ac:dyDescent="0.35">
      <c r="A21" s="179" t="s">
        <v>425</v>
      </c>
      <c r="B21" s="179" t="s">
        <v>426</v>
      </c>
      <c r="C21" s="234"/>
      <c r="D21" s="234"/>
      <c r="E21" s="234"/>
      <c r="F21" s="234"/>
    </row>
    <row r="22" spans="1:6" s="179" customFormat="1" ht="12.5" x14ac:dyDescent="0.35">
      <c r="A22" s="230" t="s">
        <v>211</v>
      </c>
      <c r="B22" s="179" t="s">
        <v>205</v>
      </c>
      <c r="C22" s="234"/>
      <c r="D22" s="234"/>
      <c r="E22" s="234"/>
      <c r="F22" s="234"/>
    </row>
    <row r="23" spans="1:6" s="179" customFormat="1" ht="12.5" x14ac:dyDescent="0.35">
      <c r="A23" s="230" t="s">
        <v>211</v>
      </c>
      <c r="B23" s="179" t="s">
        <v>427</v>
      </c>
      <c r="C23" s="234"/>
      <c r="D23" s="234"/>
      <c r="E23" s="234"/>
      <c r="F23" s="234"/>
    </row>
    <row r="24" spans="1:6" s="179" customFormat="1" ht="12.5" x14ac:dyDescent="0.35">
      <c r="A24" s="230" t="s">
        <v>211</v>
      </c>
      <c r="B24" s="179" t="s">
        <v>428</v>
      </c>
      <c r="C24" s="234"/>
      <c r="D24" s="234"/>
      <c r="E24" s="234"/>
      <c r="F24" s="234"/>
    </row>
    <row r="25" spans="1:6" s="179" customFormat="1" ht="12.5" x14ac:dyDescent="0.35">
      <c r="A25" s="230" t="s">
        <v>105</v>
      </c>
      <c r="B25" s="179" t="s">
        <v>429</v>
      </c>
      <c r="C25" s="234"/>
      <c r="D25" s="234"/>
      <c r="E25" s="234"/>
      <c r="F25" s="234"/>
    </row>
    <row r="26" spans="1:6" s="179" customFormat="1" ht="12.5" x14ac:dyDescent="0.35">
      <c r="A26" s="230" t="s">
        <v>105</v>
      </c>
      <c r="B26" s="179" t="s">
        <v>430</v>
      </c>
      <c r="C26" s="234"/>
      <c r="D26" s="234"/>
      <c r="E26" s="234"/>
      <c r="F26" s="234"/>
    </row>
    <row r="27" spans="1:6" s="179" customFormat="1" ht="12.5" x14ac:dyDescent="0.35">
      <c r="A27" s="230" t="s">
        <v>105</v>
      </c>
      <c r="B27" s="179" t="s">
        <v>431</v>
      </c>
      <c r="C27" s="234"/>
      <c r="D27" s="234"/>
      <c r="E27" s="234"/>
      <c r="F27" s="234"/>
    </row>
    <row r="28" spans="1:6" s="179" customFormat="1" ht="12.5" x14ac:dyDescent="0.35">
      <c r="A28" s="179" t="s">
        <v>423</v>
      </c>
      <c r="B28" s="179" t="s">
        <v>147</v>
      </c>
      <c r="C28" s="234"/>
      <c r="D28" s="234"/>
      <c r="E28" s="234"/>
      <c r="F28" s="234"/>
    </row>
    <row r="29" spans="1:6" s="179" customFormat="1" ht="12.5" x14ac:dyDescent="0.35">
      <c r="A29" s="179" t="s">
        <v>423</v>
      </c>
      <c r="B29" s="179" t="s">
        <v>432</v>
      </c>
      <c r="C29" s="234"/>
      <c r="D29" s="234"/>
      <c r="E29" s="234"/>
      <c r="F29" s="234"/>
    </row>
    <row r="30" spans="1:6" s="179" customFormat="1" ht="12.5" x14ac:dyDescent="0.35">
      <c r="A30" s="230" t="s">
        <v>172</v>
      </c>
      <c r="B30" s="179" t="s">
        <v>433</v>
      </c>
      <c r="C30" s="234"/>
      <c r="D30" s="234"/>
      <c r="E30" s="234"/>
      <c r="F30" s="234"/>
    </row>
    <row r="31" spans="1:6" s="179" customFormat="1" ht="12.5" x14ac:dyDescent="0.35">
      <c r="A31" s="230"/>
      <c r="B31" s="179" t="s">
        <v>434</v>
      </c>
      <c r="C31" s="234"/>
      <c r="D31" s="234"/>
      <c r="E31" s="234"/>
      <c r="F31" s="234"/>
    </row>
    <row r="32" spans="1:6" s="179" customFormat="1" ht="12.5" x14ac:dyDescent="0.35">
      <c r="A32" s="230"/>
      <c r="B32" s="179" t="s">
        <v>435</v>
      </c>
      <c r="C32" s="234"/>
      <c r="D32" s="234"/>
      <c r="E32" s="234"/>
      <c r="F32" s="234"/>
    </row>
    <row r="33" spans="1:6" s="179" customFormat="1" ht="12.5" x14ac:dyDescent="0.35">
      <c r="A33" s="230"/>
      <c r="B33" s="179" t="s">
        <v>436</v>
      </c>
      <c r="C33" s="234"/>
      <c r="D33" s="234"/>
      <c r="E33" s="234"/>
      <c r="F33" s="234"/>
    </row>
    <row r="34" spans="1:6" s="179" customFormat="1" ht="12.5" x14ac:dyDescent="0.35">
      <c r="A34" s="230"/>
      <c r="B34" s="179" t="s">
        <v>214</v>
      </c>
      <c r="C34" s="234"/>
      <c r="D34" s="234"/>
      <c r="E34" s="234"/>
      <c r="F34" s="234"/>
    </row>
    <row r="35" spans="1:6" s="179" customFormat="1" ht="12.5" x14ac:dyDescent="0.35">
      <c r="A35" s="230"/>
      <c r="B35" s="179" t="s">
        <v>215</v>
      </c>
      <c r="C35" s="234"/>
      <c r="D35" s="234"/>
      <c r="E35" s="234"/>
      <c r="F35" s="234"/>
    </row>
    <row r="36" spans="1:6" s="179" customFormat="1" ht="12.5" x14ac:dyDescent="0.35">
      <c r="A36" s="230"/>
      <c r="B36" s="179" t="s">
        <v>250</v>
      </c>
      <c r="C36" s="234"/>
      <c r="D36" s="234"/>
      <c r="E36" s="234"/>
      <c r="F36" s="234"/>
    </row>
    <row r="37" spans="1:6" s="179" customFormat="1" ht="12.5" x14ac:dyDescent="0.35">
      <c r="A37" s="230"/>
      <c r="B37" s="179" t="s">
        <v>251</v>
      </c>
      <c r="C37" s="234"/>
      <c r="D37" s="234"/>
      <c r="E37" s="234"/>
      <c r="F37" s="234"/>
    </row>
    <row r="38" spans="1:6" s="179" customFormat="1" ht="12.5" x14ac:dyDescent="0.35">
      <c r="A38" s="230"/>
      <c r="B38" s="179" t="s">
        <v>252</v>
      </c>
      <c r="C38" s="234"/>
      <c r="D38" s="234"/>
      <c r="E38" s="234"/>
      <c r="F38" s="234"/>
    </row>
    <row r="39" spans="1:6" s="179" customFormat="1" ht="12.5" x14ac:dyDescent="0.35">
      <c r="A39" s="230"/>
      <c r="B39" s="179" t="s">
        <v>266</v>
      </c>
      <c r="C39" s="234"/>
      <c r="D39" s="234"/>
      <c r="E39" s="234"/>
      <c r="F39" s="234"/>
    </row>
    <row r="40" spans="1:6" s="179" customFormat="1" ht="12.5" x14ac:dyDescent="0.35">
      <c r="A40" s="230"/>
      <c r="B40" s="179" t="s">
        <v>437</v>
      </c>
      <c r="C40" s="234"/>
      <c r="D40" s="234"/>
      <c r="E40" s="234"/>
      <c r="F40" s="234"/>
    </row>
    <row r="41" spans="1:6" s="179" customFormat="1" ht="12.5" x14ac:dyDescent="0.35">
      <c r="A41" s="230"/>
      <c r="B41" s="179" t="s">
        <v>292</v>
      </c>
      <c r="C41" s="234"/>
      <c r="D41" s="234"/>
      <c r="E41" s="234"/>
      <c r="F41" s="234"/>
    </row>
    <row r="42" spans="1:6" s="179" customFormat="1" ht="12.5" x14ac:dyDescent="0.35">
      <c r="A42" s="230"/>
      <c r="B42" s="179" t="s">
        <v>438</v>
      </c>
      <c r="C42" s="234"/>
      <c r="D42" s="234"/>
      <c r="E42" s="234"/>
      <c r="F42" s="234"/>
    </row>
    <row r="43" spans="1:6" s="179" customFormat="1" ht="12.5" x14ac:dyDescent="0.35">
      <c r="A43" s="230"/>
      <c r="B43" s="179" t="s">
        <v>302</v>
      </c>
      <c r="C43" s="234"/>
      <c r="D43" s="234"/>
      <c r="E43" s="234"/>
      <c r="F43" s="234"/>
    </row>
    <row r="44" spans="1:6" s="179" customFormat="1" ht="12.5" x14ac:dyDescent="0.35">
      <c r="A44" s="230"/>
      <c r="B44" s="179" t="s">
        <v>303</v>
      </c>
      <c r="C44" s="234"/>
      <c r="D44" s="234"/>
      <c r="E44" s="234"/>
      <c r="F44" s="234"/>
    </row>
    <row r="45" spans="1:6" s="179" customFormat="1" ht="12.5" x14ac:dyDescent="0.35">
      <c r="A45" s="230"/>
      <c r="B45" s="179" t="s">
        <v>311</v>
      </c>
      <c r="C45" s="234"/>
      <c r="D45" s="234"/>
      <c r="E45" s="234"/>
      <c r="F45" s="234"/>
    </row>
    <row r="46" spans="1:6" s="179" customFormat="1" ht="12.5" x14ac:dyDescent="0.35">
      <c r="A46" s="230" t="s">
        <v>329</v>
      </c>
      <c r="B46" s="179" t="s">
        <v>333</v>
      </c>
      <c r="C46" s="234"/>
      <c r="D46" s="234"/>
      <c r="E46" s="234"/>
      <c r="F46" s="234"/>
    </row>
    <row r="47" spans="1:6" s="179" customFormat="1" ht="12.5" x14ac:dyDescent="0.35">
      <c r="A47" s="230" t="s">
        <v>329</v>
      </c>
      <c r="B47" s="179" t="s">
        <v>334</v>
      </c>
      <c r="C47" s="234"/>
      <c r="D47" s="234"/>
      <c r="E47" s="234"/>
      <c r="F47" s="234"/>
    </row>
    <row r="48" spans="1:6" s="179" customFormat="1" ht="12.5" x14ac:dyDescent="0.35">
      <c r="A48" s="230" t="s">
        <v>329</v>
      </c>
      <c r="B48" s="179" t="s">
        <v>336</v>
      </c>
      <c r="C48" s="234"/>
      <c r="D48" s="234"/>
      <c r="E48" s="234"/>
      <c r="F48" s="234"/>
    </row>
    <row r="49" spans="1:6" s="179" customFormat="1" ht="12.5" x14ac:dyDescent="0.35">
      <c r="A49" s="230" t="s">
        <v>329</v>
      </c>
      <c r="B49" s="179" t="s">
        <v>337</v>
      </c>
      <c r="C49" s="234"/>
      <c r="D49" s="234"/>
      <c r="E49" s="234"/>
      <c r="F49" s="234"/>
    </row>
  </sheetData>
  <pageMargins left="0.7" right="0.7" top="0.75" bottom="0.75" header="0.3" footer="0.3"/>
  <legacyDrawing r:id="rId1"/>
</worksheet>
</file>

<file path=xl/worksheets/sheet4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C623040-CE73-4599-A597-D5E6144286F9}">
  <dimension ref="A1:G106"/>
  <sheetViews>
    <sheetView zoomScale="70" zoomScaleNormal="70" workbookViewId="0">
      <pane ySplit="2" topLeftCell="A3" activePane="bottomLeft" state="frozen"/>
      <selection pane="bottomLeft" activeCell="J102" sqref="J102"/>
    </sheetView>
  </sheetViews>
  <sheetFormatPr defaultRowHeight="14.5" x14ac:dyDescent="0.35"/>
  <cols>
    <col min="1" max="1" width="6.453125" customWidth="1"/>
    <col min="2" max="2" width="61.54296875" bestFit="1" customWidth="1"/>
    <col min="3" max="3" width="9.81640625" bestFit="1" customWidth="1"/>
    <col min="4" max="4" width="12.453125" customWidth="1"/>
    <col min="5" max="5" width="11.1796875" customWidth="1"/>
    <col min="6" max="6" width="10.54296875" customWidth="1"/>
    <col min="7" max="7" width="51.81640625" customWidth="1"/>
  </cols>
  <sheetData>
    <row r="1" spans="1:7" s="177" customFormat="1" ht="13" x14ac:dyDescent="0.3">
      <c r="A1" s="176" t="s">
        <v>439</v>
      </c>
      <c r="B1" s="176" t="s">
        <v>440</v>
      </c>
      <c r="C1" s="176" t="s">
        <v>2</v>
      </c>
      <c r="D1" s="176" t="s">
        <v>441</v>
      </c>
      <c r="E1" s="176" t="s">
        <v>4</v>
      </c>
    </row>
    <row r="2" spans="1:7" ht="3.75" customHeight="1" x14ac:dyDescent="0.35">
      <c r="A2" s="143"/>
      <c r="B2" s="144"/>
      <c r="C2" s="145"/>
      <c r="D2" s="145"/>
      <c r="E2" s="146"/>
    </row>
    <row r="3" spans="1:7" x14ac:dyDescent="0.35">
      <c r="A3" s="249" t="s">
        <v>40</v>
      </c>
      <c r="B3" s="249"/>
      <c r="C3" s="249"/>
      <c r="D3" s="249"/>
      <c r="E3" s="249"/>
    </row>
    <row r="4" spans="1:7" s="161" customFormat="1" ht="14.65" customHeight="1" x14ac:dyDescent="0.35">
      <c r="A4" s="167" t="s">
        <v>41</v>
      </c>
      <c r="B4" s="158"/>
      <c r="C4" s="159"/>
      <c r="D4" s="159"/>
      <c r="E4" s="160"/>
    </row>
    <row r="5" spans="1:7" s="161" customFormat="1" ht="12" customHeight="1" x14ac:dyDescent="0.35">
      <c r="A5" s="162">
        <v>1</v>
      </c>
      <c r="B5" s="163" t="s">
        <v>42</v>
      </c>
      <c r="C5" s="164">
        <v>45017</v>
      </c>
      <c r="D5" s="164">
        <v>45107</v>
      </c>
      <c r="E5" s="165" t="s">
        <v>43</v>
      </c>
    </row>
    <row r="6" spans="1:7" s="161" customFormat="1" ht="12" customHeight="1" x14ac:dyDescent="0.35">
      <c r="A6" s="162"/>
      <c r="B6" s="172" t="s">
        <v>442</v>
      </c>
      <c r="C6" s="164">
        <v>45108</v>
      </c>
      <c r="D6" s="164">
        <v>45121</v>
      </c>
      <c r="E6" s="165"/>
      <c r="F6" s="163" t="s">
        <v>443</v>
      </c>
    </row>
    <row r="7" spans="1:7" s="161" customFormat="1" ht="12" customHeight="1" x14ac:dyDescent="0.35">
      <c r="A7" s="162"/>
      <c r="B7" s="172" t="s">
        <v>444</v>
      </c>
      <c r="C7" s="164">
        <v>45138</v>
      </c>
      <c r="D7" s="164">
        <v>45138</v>
      </c>
      <c r="E7" s="165"/>
      <c r="F7" s="163" t="s">
        <v>443</v>
      </c>
    </row>
    <row r="8" spans="1:7" s="161" customFormat="1" ht="12" customHeight="1" x14ac:dyDescent="0.35">
      <c r="A8" s="162"/>
      <c r="B8" s="172" t="s">
        <v>445</v>
      </c>
      <c r="C8" s="164">
        <v>45169</v>
      </c>
      <c r="D8" s="164">
        <v>45169</v>
      </c>
      <c r="E8" s="165"/>
    </row>
    <row r="9" spans="1:7" s="161" customFormat="1" ht="12" customHeight="1" x14ac:dyDescent="0.35">
      <c r="A9" s="162">
        <v>1</v>
      </c>
      <c r="B9" s="163" t="s">
        <v>49</v>
      </c>
      <c r="C9" s="164">
        <v>44941</v>
      </c>
      <c r="D9" s="164">
        <v>45107</v>
      </c>
      <c r="E9" s="165" t="s">
        <v>43</v>
      </c>
    </row>
    <row r="10" spans="1:7" s="161" customFormat="1" ht="12" customHeight="1" x14ac:dyDescent="0.35">
      <c r="A10" s="162"/>
      <c r="B10" s="172" t="s">
        <v>446</v>
      </c>
      <c r="C10" s="164"/>
      <c r="D10" s="164"/>
      <c r="E10" s="165"/>
      <c r="F10" s="163" t="s">
        <v>447</v>
      </c>
    </row>
    <row r="11" spans="1:7" s="161" customFormat="1" ht="12" customHeight="1" x14ac:dyDescent="0.35">
      <c r="A11" s="162"/>
      <c r="B11" s="172" t="s">
        <v>448</v>
      </c>
      <c r="C11" s="164"/>
      <c r="D11" s="164"/>
      <c r="E11" s="165"/>
      <c r="F11" s="163"/>
    </row>
    <row r="12" spans="1:7" s="201" customFormat="1" ht="12" customHeight="1" x14ac:dyDescent="0.35">
      <c r="A12" s="196">
        <v>2</v>
      </c>
      <c r="B12" s="197" t="s">
        <v>51</v>
      </c>
      <c r="C12" s="198">
        <v>45383</v>
      </c>
      <c r="D12" s="199">
        <v>45736</v>
      </c>
      <c r="E12" s="200" t="s">
        <v>43</v>
      </c>
    </row>
    <row r="13" spans="1:7" s="207" customFormat="1" ht="12" customHeight="1" x14ac:dyDescent="0.35">
      <c r="A13" s="203">
        <v>2</v>
      </c>
      <c r="B13" s="204" t="s">
        <v>52</v>
      </c>
      <c r="C13" s="205">
        <v>45052</v>
      </c>
      <c r="D13" s="205">
        <v>45230</v>
      </c>
      <c r="E13" s="206" t="s">
        <v>53</v>
      </c>
    </row>
    <row r="14" spans="1:7" s="207" customFormat="1" ht="12" customHeight="1" x14ac:dyDescent="0.35">
      <c r="A14" s="203">
        <v>2</v>
      </c>
      <c r="B14" s="204" t="s">
        <v>55</v>
      </c>
      <c r="C14" s="205">
        <v>45231</v>
      </c>
      <c r="D14" s="205">
        <v>45275</v>
      </c>
      <c r="E14" s="206" t="s">
        <v>53</v>
      </c>
    </row>
    <row r="15" spans="1:7" s="161" customFormat="1" ht="12" customHeight="1" x14ac:dyDescent="0.35">
      <c r="A15" s="162">
        <v>3</v>
      </c>
      <c r="B15" s="163" t="s">
        <v>63</v>
      </c>
      <c r="C15" s="164">
        <v>45017</v>
      </c>
      <c r="D15" s="164">
        <v>45275</v>
      </c>
      <c r="E15" s="165" t="s">
        <v>43</v>
      </c>
      <c r="G15" s="161" t="s">
        <v>449</v>
      </c>
    </row>
    <row r="16" spans="1:7" s="161" customFormat="1" ht="12" customHeight="1" x14ac:dyDescent="0.35">
      <c r="A16" s="162">
        <v>2</v>
      </c>
      <c r="B16" s="163" t="s">
        <v>70</v>
      </c>
      <c r="C16" s="205">
        <v>45047</v>
      </c>
      <c r="D16" s="164">
        <v>45473</v>
      </c>
      <c r="E16" s="165" t="s">
        <v>68</v>
      </c>
    </row>
    <row r="17" spans="1:6" s="161" customFormat="1" ht="12" customHeight="1" x14ac:dyDescent="0.35">
      <c r="A17" s="162"/>
      <c r="B17" s="172" t="s">
        <v>450</v>
      </c>
      <c r="C17" s="164"/>
      <c r="D17" s="164"/>
      <c r="E17" s="165"/>
    </row>
    <row r="18" spans="1:6" s="161" customFormat="1" ht="12" customHeight="1" x14ac:dyDescent="0.35">
      <c r="A18" s="162"/>
      <c r="B18" s="172" t="s">
        <v>450</v>
      </c>
      <c r="C18" s="164"/>
      <c r="D18" s="164"/>
      <c r="E18" s="165"/>
    </row>
    <row r="19" spans="1:6" s="161" customFormat="1" ht="12" customHeight="1" x14ac:dyDescent="0.35">
      <c r="A19" s="168">
        <v>2</v>
      </c>
      <c r="B19" s="169" t="s">
        <v>71</v>
      </c>
      <c r="C19" s="208">
        <v>45108</v>
      </c>
      <c r="D19" s="170">
        <v>45260</v>
      </c>
      <c r="E19" s="171" t="s">
        <v>43</v>
      </c>
    </row>
    <row r="20" spans="1:6" s="161" customFormat="1" ht="12" customHeight="1" x14ac:dyDescent="0.35">
      <c r="A20" s="166"/>
      <c r="B20" s="174" t="s">
        <v>451</v>
      </c>
      <c r="C20" s="159"/>
      <c r="D20" s="170">
        <v>45197</v>
      </c>
      <c r="E20" s="160"/>
      <c r="F20" s="163" t="s">
        <v>452</v>
      </c>
    </row>
    <row r="21" spans="1:6" s="161" customFormat="1" ht="12" customHeight="1" x14ac:dyDescent="0.35">
      <c r="A21" s="166"/>
      <c r="B21" s="172" t="s">
        <v>453</v>
      </c>
      <c r="C21" s="159"/>
      <c r="D21" s="159"/>
      <c r="E21" s="160"/>
    </row>
    <row r="22" spans="1:6" s="161" customFormat="1" ht="12" customHeight="1" x14ac:dyDescent="0.35">
      <c r="A22" s="168">
        <v>2</v>
      </c>
      <c r="B22" s="169" t="s">
        <v>421</v>
      </c>
      <c r="C22" s="170">
        <v>45103</v>
      </c>
      <c r="D22" s="170">
        <v>45275</v>
      </c>
      <c r="E22" s="171" t="s">
        <v>43</v>
      </c>
    </row>
    <row r="23" spans="1:6" s="161" customFormat="1" ht="12" customHeight="1" x14ac:dyDescent="0.35">
      <c r="A23" s="166"/>
      <c r="B23" s="172" t="s">
        <v>454</v>
      </c>
      <c r="C23" s="159"/>
      <c r="D23" s="170">
        <v>45134</v>
      </c>
      <c r="E23" s="160"/>
      <c r="F23" s="163" t="s">
        <v>452</v>
      </c>
    </row>
    <row r="24" spans="1:6" s="161" customFormat="1" ht="12" customHeight="1" x14ac:dyDescent="0.35">
      <c r="A24" s="166"/>
      <c r="B24" s="172" t="s">
        <v>455</v>
      </c>
      <c r="C24" s="159"/>
      <c r="D24" s="170">
        <v>45260</v>
      </c>
      <c r="E24" s="160"/>
    </row>
    <row r="25" spans="1:6" s="161" customFormat="1" ht="12" customHeight="1" x14ac:dyDescent="0.35">
      <c r="A25" s="166">
        <v>2</v>
      </c>
      <c r="B25" s="158" t="s">
        <v>76</v>
      </c>
      <c r="C25" s="159">
        <v>45230</v>
      </c>
      <c r="D25" s="159">
        <v>45230</v>
      </c>
      <c r="E25" s="160" t="s">
        <v>46</v>
      </c>
    </row>
    <row r="26" spans="1:6" s="161" customFormat="1" ht="12" customHeight="1" x14ac:dyDescent="0.35">
      <c r="A26" s="166">
        <v>2</v>
      </c>
      <c r="B26" s="158" t="s">
        <v>77</v>
      </c>
      <c r="C26" s="159">
        <v>45230</v>
      </c>
      <c r="D26" s="159">
        <v>45230</v>
      </c>
      <c r="E26" s="160" t="s">
        <v>46</v>
      </c>
    </row>
    <row r="27" spans="1:6" s="161" customFormat="1" ht="12" customHeight="1" x14ac:dyDescent="0.35">
      <c r="A27" s="166">
        <v>2</v>
      </c>
      <c r="B27" s="158" t="s">
        <v>78</v>
      </c>
      <c r="C27" s="159">
        <v>45230</v>
      </c>
      <c r="D27" s="159">
        <v>45230</v>
      </c>
      <c r="E27" s="160" t="s">
        <v>53</v>
      </c>
    </row>
    <row r="28" spans="1:6" s="161" customFormat="1" ht="12" customHeight="1" x14ac:dyDescent="0.35">
      <c r="A28" s="166">
        <v>2</v>
      </c>
      <c r="B28" s="158" t="s">
        <v>79</v>
      </c>
      <c r="C28" s="159">
        <v>45230</v>
      </c>
      <c r="D28" s="159">
        <v>45230</v>
      </c>
      <c r="E28" s="160" t="s">
        <v>53</v>
      </c>
    </row>
    <row r="29" spans="1:6" s="161" customFormat="1" ht="12" customHeight="1" x14ac:dyDescent="0.35">
      <c r="A29" s="166">
        <v>2</v>
      </c>
      <c r="B29" s="158" t="s">
        <v>80</v>
      </c>
      <c r="C29" s="159">
        <v>45230</v>
      </c>
      <c r="D29" s="159">
        <v>45230</v>
      </c>
      <c r="E29" s="160" t="s">
        <v>53</v>
      </c>
    </row>
    <row r="30" spans="1:6" s="161" customFormat="1" ht="12" customHeight="1" x14ac:dyDescent="0.35">
      <c r="A30" s="166">
        <v>2</v>
      </c>
      <c r="B30" s="158" t="s">
        <v>81</v>
      </c>
      <c r="C30" s="159">
        <v>45230</v>
      </c>
      <c r="D30" s="159">
        <v>45230</v>
      </c>
      <c r="E30" s="160" t="s">
        <v>53</v>
      </c>
    </row>
    <row r="31" spans="1:6" s="161" customFormat="1" ht="12" customHeight="1" x14ac:dyDescent="0.35">
      <c r="A31" s="166">
        <v>2</v>
      </c>
      <c r="B31" s="158" t="s">
        <v>82</v>
      </c>
      <c r="C31" s="159">
        <v>45230</v>
      </c>
      <c r="D31" s="159">
        <v>45230</v>
      </c>
      <c r="E31" s="160" t="s">
        <v>53</v>
      </c>
    </row>
    <row r="32" spans="1:6" s="161" customFormat="1" ht="12" customHeight="1" x14ac:dyDescent="0.35">
      <c r="A32" s="166"/>
      <c r="B32" s="158"/>
      <c r="C32" s="159"/>
      <c r="D32" s="159"/>
      <c r="E32" s="160"/>
    </row>
    <row r="33" spans="1:7" s="161" customFormat="1" ht="12" customHeight="1" x14ac:dyDescent="0.35">
      <c r="A33" s="167" t="s">
        <v>456</v>
      </c>
      <c r="B33" s="158"/>
      <c r="C33" s="159"/>
      <c r="D33" s="159"/>
      <c r="E33" s="160"/>
    </row>
    <row r="34" spans="1:7" s="161" customFormat="1" ht="38.25" customHeight="1" x14ac:dyDescent="0.35">
      <c r="A34" s="168"/>
      <c r="B34" s="173" t="s">
        <v>457</v>
      </c>
      <c r="C34" s="170">
        <v>45096</v>
      </c>
      <c r="D34" s="170">
        <v>45096</v>
      </c>
      <c r="E34" s="171"/>
      <c r="F34" s="169" t="s">
        <v>458</v>
      </c>
      <c r="G34" s="175" t="s">
        <v>459</v>
      </c>
    </row>
    <row r="35" spans="1:7" s="161" customFormat="1" ht="12" customHeight="1" x14ac:dyDescent="0.35">
      <c r="A35" s="168"/>
      <c r="B35" s="173" t="s">
        <v>460</v>
      </c>
      <c r="C35" s="170"/>
      <c r="D35" s="170">
        <v>45169</v>
      </c>
      <c r="E35" s="171"/>
      <c r="F35" s="169" t="s">
        <v>458</v>
      </c>
    </row>
    <row r="36" spans="1:7" s="161" customFormat="1" ht="12" customHeight="1" x14ac:dyDescent="0.35">
      <c r="A36" s="168"/>
      <c r="B36" s="173" t="s">
        <v>461</v>
      </c>
      <c r="C36" s="170"/>
      <c r="D36" s="170"/>
      <c r="E36" s="171"/>
      <c r="F36" s="169"/>
    </row>
    <row r="37" spans="1:7" s="161" customFormat="1" ht="12" customHeight="1" x14ac:dyDescent="0.35">
      <c r="A37" s="166"/>
      <c r="B37" s="158"/>
      <c r="C37" s="159"/>
      <c r="D37" s="159"/>
      <c r="E37" s="160"/>
      <c r="F37" s="163"/>
    </row>
    <row r="38" spans="1:7" s="161" customFormat="1" ht="12" customHeight="1" x14ac:dyDescent="0.35">
      <c r="A38" s="167" t="s">
        <v>74</v>
      </c>
      <c r="B38" s="158"/>
      <c r="C38" s="159"/>
      <c r="D38" s="159"/>
      <c r="E38" s="160"/>
    </row>
    <row r="39" spans="1:7" ht="12" customHeight="1" x14ac:dyDescent="0.35">
      <c r="A39" s="143"/>
      <c r="B39" s="172" t="s">
        <v>462</v>
      </c>
      <c r="C39" s="170">
        <v>45117</v>
      </c>
      <c r="D39" s="170">
        <v>45117</v>
      </c>
      <c r="E39" s="146"/>
    </row>
    <row r="40" spans="1:7" ht="12" customHeight="1" x14ac:dyDescent="0.35">
      <c r="A40" s="143"/>
      <c r="B40" s="172" t="s">
        <v>463</v>
      </c>
      <c r="C40" s="170"/>
      <c r="D40" s="170"/>
      <c r="E40" s="146"/>
      <c r="F40" s="163" t="s">
        <v>464</v>
      </c>
    </row>
    <row r="41" spans="1:7" ht="12" customHeight="1" x14ac:dyDescent="0.35">
      <c r="A41" s="143"/>
      <c r="B41" s="172" t="s">
        <v>465</v>
      </c>
      <c r="C41" s="170">
        <v>45107</v>
      </c>
      <c r="D41" s="170">
        <v>45107</v>
      </c>
      <c r="E41" s="146"/>
      <c r="F41" s="163" t="s">
        <v>466</v>
      </c>
    </row>
    <row r="42" spans="1:7" ht="12" customHeight="1" x14ac:dyDescent="0.35">
      <c r="A42" s="143"/>
      <c r="B42" s="172" t="s">
        <v>467</v>
      </c>
      <c r="C42" s="170">
        <v>45238</v>
      </c>
      <c r="D42" s="170">
        <v>45240</v>
      </c>
      <c r="E42" s="146"/>
    </row>
    <row r="43" spans="1:7" ht="12" customHeight="1" x14ac:dyDescent="0.35">
      <c r="A43" s="143"/>
      <c r="B43" s="172" t="s">
        <v>468</v>
      </c>
      <c r="C43" s="170"/>
      <c r="D43" s="170"/>
      <c r="E43" s="146"/>
    </row>
    <row r="44" spans="1:7" ht="12" customHeight="1" x14ac:dyDescent="0.35">
      <c r="A44" s="143"/>
      <c r="B44" s="172" t="s">
        <v>469</v>
      </c>
      <c r="C44" s="170" t="s">
        <v>470</v>
      </c>
      <c r="D44" s="170" t="s">
        <v>470</v>
      </c>
      <c r="E44" s="146"/>
      <c r="F44" s="163" t="s">
        <v>471</v>
      </c>
    </row>
    <row r="45" spans="1:7" ht="12" customHeight="1" x14ac:dyDescent="0.35">
      <c r="A45" s="143"/>
      <c r="B45" s="172" t="s">
        <v>472</v>
      </c>
      <c r="C45" s="170"/>
      <c r="D45" s="170"/>
      <c r="E45" s="146"/>
    </row>
    <row r="46" spans="1:7" ht="12" customHeight="1" x14ac:dyDescent="0.35">
      <c r="A46" s="143"/>
      <c r="B46" s="172" t="s">
        <v>473</v>
      </c>
      <c r="C46" s="145"/>
      <c r="D46" s="145"/>
      <c r="E46" s="146"/>
    </row>
    <row r="47" spans="1:7" ht="12" customHeight="1" x14ac:dyDescent="0.35">
      <c r="A47" s="143"/>
      <c r="B47" s="172"/>
      <c r="C47" s="145"/>
      <c r="D47" s="145"/>
      <c r="E47" s="146"/>
    </row>
    <row r="48" spans="1:7" ht="12" customHeight="1" x14ac:dyDescent="0.35">
      <c r="A48" s="167" t="s">
        <v>86</v>
      </c>
      <c r="B48" s="144"/>
      <c r="C48" s="145"/>
      <c r="D48" s="145"/>
      <c r="E48" s="146"/>
    </row>
    <row r="49" spans="1:7" s="161" customFormat="1" ht="12" customHeight="1" x14ac:dyDescent="0.35">
      <c r="A49" s="162">
        <v>2</v>
      </c>
      <c r="B49" s="163" t="s">
        <v>87</v>
      </c>
      <c r="C49" s="164">
        <v>45170</v>
      </c>
      <c r="D49" s="164">
        <v>45930</v>
      </c>
      <c r="E49" s="165" t="s">
        <v>43</v>
      </c>
    </row>
    <row r="50" spans="1:7" s="161" customFormat="1" ht="12" customHeight="1" x14ac:dyDescent="0.35">
      <c r="A50" s="162"/>
      <c r="B50" s="163"/>
      <c r="C50" s="164"/>
      <c r="D50" s="164"/>
      <c r="E50" s="165"/>
    </row>
    <row r="51" spans="1:7" s="161" customFormat="1" ht="12" customHeight="1" x14ac:dyDescent="0.35">
      <c r="A51" s="167" t="s">
        <v>474</v>
      </c>
      <c r="B51" s="163"/>
      <c r="C51" s="164"/>
      <c r="D51" s="164"/>
      <c r="E51" s="165"/>
    </row>
    <row r="52" spans="1:7" ht="12" customHeight="1" x14ac:dyDescent="0.35">
      <c r="A52" s="8"/>
      <c r="B52" s="51" t="s">
        <v>475</v>
      </c>
      <c r="C52" s="26">
        <v>45132</v>
      </c>
      <c r="D52" s="26">
        <v>45132</v>
      </c>
      <c r="E52" s="10"/>
      <c r="F52" s="163" t="s">
        <v>452</v>
      </c>
    </row>
    <row r="53" spans="1:7" ht="12" customHeight="1" x14ac:dyDescent="0.35">
      <c r="A53" s="8"/>
      <c r="B53" s="51" t="s">
        <v>476</v>
      </c>
      <c r="C53" s="26" t="s">
        <v>477</v>
      </c>
      <c r="D53" s="26" t="s">
        <v>477</v>
      </c>
      <c r="E53" s="10"/>
    </row>
    <row r="54" spans="1:7" ht="12" customHeight="1" x14ac:dyDescent="0.35">
      <c r="A54" s="8"/>
      <c r="B54" s="51"/>
      <c r="C54" s="26"/>
      <c r="D54" s="26"/>
      <c r="E54" s="10"/>
    </row>
    <row r="55" spans="1:7" x14ac:dyDescent="0.35">
      <c r="A55" s="249" t="s">
        <v>105</v>
      </c>
      <c r="B55" s="249"/>
      <c r="C55" s="249"/>
      <c r="D55" s="249"/>
      <c r="E55" s="249"/>
    </row>
    <row r="56" spans="1:7" ht="12" customHeight="1" x14ac:dyDescent="0.35">
      <c r="A56" s="8">
        <v>1</v>
      </c>
      <c r="B56" s="103" t="s">
        <v>106</v>
      </c>
      <c r="C56" s="26">
        <v>45068</v>
      </c>
      <c r="D56" s="96">
        <v>45199</v>
      </c>
      <c r="E56" s="10" t="s">
        <v>53</v>
      </c>
    </row>
    <row r="57" spans="1:7" ht="12" customHeight="1" x14ac:dyDescent="0.35">
      <c r="A57" s="8">
        <v>2</v>
      </c>
      <c r="B57" s="51" t="s">
        <v>108</v>
      </c>
      <c r="C57" s="26">
        <v>45200</v>
      </c>
      <c r="D57" s="26">
        <v>45379</v>
      </c>
      <c r="E57" s="10" t="s">
        <v>53</v>
      </c>
    </row>
    <row r="58" spans="1:7" ht="12" customHeight="1" x14ac:dyDescent="0.35">
      <c r="A58" s="8">
        <v>3</v>
      </c>
      <c r="B58" s="51" t="s">
        <v>113</v>
      </c>
      <c r="C58" s="26">
        <v>45231</v>
      </c>
      <c r="D58" s="26">
        <v>45403</v>
      </c>
      <c r="E58" s="10" t="s">
        <v>53</v>
      </c>
    </row>
    <row r="59" spans="1:7" ht="12" customHeight="1" x14ac:dyDescent="0.35">
      <c r="A59" s="8">
        <v>3</v>
      </c>
      <c r="B59" s="51" t="s">
        <v>123</v>
      </c>
      <c r="C59" s="26">
        <v>45108</v>
      </c>
      <c r="D59" s="26">
        <v>45199</v>
      </c>
      <c r="E59" s="10" t="s">
        <v>46</v>
      </c>
      <c r="G59" t="s">
        <v>478</v>
      </c>
    </row>
    <row r="60" spans="1:7" ht="12" customHeight="1" x14ac:dyDescent="0.35">
      <c r="A60" s="8"/>
      <c r="B60" s="51"/>
      <c r="C60" s="26"/>
      <c r="D60" s="26"/>
      <c r="E60" s="10"/>
    </row>
    <row r="61" spans="1:7" ht="12" customHeight="1" x14ac:dyDescent="0.35">
      <c r="A61" s="249" t="s">
        <v>144</v>
      </c>
      <c r="B61" s="249"/>
      <c r="C61" s="249"/>
      <c r="D61" s="249"/>
      <c r="E61" s="249"/>
    </row>
    <row r="62" spans="1:7" ht="12" customHeight="1" x14ac:dyDescent="0.35">
      <c r="A62" s="8">
        <v>2</v>
      </c>
      <c r="B62" s="51" t="s">
        <v>145</v>
      </c>
      <c r="C62" s="202">
        <v>45139</v>
      </c>
      <c r="D62" s="26">
        <v>45366</v>
      </c>
      <c r="E62" s="10" t="s">
        <v>46</v>
      </c>
    </row>
    <row r="63" spans="1:7" ht="12" customHeight="1" x14ac:dyDescent="0.35">
      <c r="A63" s="8"/>
      <c r="B63" s="51" t="s">
        <v>479</v>
      </c>
      <c r="C63" s="26"/>
      <c r="D63" s="26"/>
      <c r="E63" s="10"/>
    </row>
    <row r="64" spans="1:7" ht="12" customHeight="1" x14ac:dyDescent="0.35">
      <c r="A64" s="8"/>
      <c r="B64" s="51"/>
      <c r="C64" s="26"/>
      <c r="D64" s="26"/>
      <c r="E64" s="10"/>
    </row>
    <row r="65" spans="1:5" ht="12" customHeight="1" x14ac:dyDescent="0.35">
      <c r="A65" s="249" t="s">
        <v>172</v>
      </c>
      <c r="B65" s="249"/>
      <c r="C65" s="249"/>
      <c r="D65" s="249"/>
      <c r="E65" s="249"/>
    </row>
    <row r="66" spans="1:5" ht="12" customHeight="1" x14ac:dyDescent="0.35">
      <c r="A66" s="8">
        <v>2</v>
      </c>
      <c r="B66" s="51" t="s">
        <v>174</v>
      </c>
      <c r="C66" s="26">
        <v>45047</v>
      </c>
      <c r="D66" s="26">
        <v>45260</v>
      </c>
      <c r="E66" s="10" t="s">
        <v>46</v>
      </c>
    </row>
    <row r="67" spans="1:5" ht="12" customHeight="1" x14ac:dyDescent="0.35">
      <c r="A67" s="8">
        <v>2</v>
      </c>
      <c r="B67" s="51" t="s">
        <v>176</v>
      </c>
      <c r="C67" s="26">
        <v>45047</v>
      </c>
      <c r="D67" s="26">
        <v>45260</v>
      </c>
      <c r="E67" s="10" t="s">
        <v>177</v>
      </c>
    </row>
    <row r="68" spans="1:5" ht="12" customHeight="1" x14ac:dyDescent="0.35">
      <c r="A68" s="12">
        <v>3</v>
      </c>
      <c r="B68" s="51" t="s">
        <v>178</v>
      </c>
      <c r="C68" s="26">
        <v>45017</v>
      </c>
      <c r="D68" s="26">
        <v>45646</v>
      </c>
      <c r="E68" s="10" t="s">
        <v>46</v>
      </c>
    </row>
    <row r="69" spans="1:5" ht="12" customHeight="1" x14ac:dyDescent="0.35">
      <c r="A69" s="12">
        <v>3</v>
      </c>
      <c r="B69" s="51" t="s">
        <v>179</v>
      </c>
      <c r="C69" s="26">
        <v>45108</v>
      </c>
      <c r="D69" s="26">
        <v>45838</v>
      </c>
      <c r="E69" s="10" t="s">
        <v>46</v>
      </c>
    </row>
    <row r="70" spans="1:5" ht="12" customHeight="1" x14ac:dyDescent="0.35">
      <c r="A70" s="12"/>
      <c r="B70" s="51"/>
      <c r="C70" s="26"/>
      <c r="D70" s="26"/>
      <c r="E70" s="10"/>
    </row>
    <row r="71" spans="1:5" ht="12" customHeight="1" x14ac:dyDescent="0.35">
      <c r="A71" s="249" t="s">
        <v>211</v>
      </c>
      <c r="B71" s="249"/>
      <c r="C71" s="249"/>
      <c r="D71" s="249"/>
      <c r="E71" s="249"/>
    </row>
    <row r="72" spans="1:5" ht="12" customHeight="1" x14ac:dyDescent="0.35">
      <c r="A72" s="15">
        <v>3</v>
      </c>
      <c r="B72" s="78" t="s">
        <v>213</v>
      </c>
      <c r="C72" s="76">
        <v>45055</v>
      </c>
      <c r="D72" s="98">
        <v>45128</v>
      </c>
      <c r="E72" s="87" t="s">
        <v>53</v>
      </c>
    </row>
    <row r="73" spans="1:5" ht="12" customHeight="1" x14ac:dyDescent="0.35">
      <c r="A73" s="83">
        <v>2</v>
      </c>
      <c r="B73" s="104" t="s">
        <v>214</v>
      </c>
      <c r="C73" s="77">
        <v>45047</v>
      </c>
      <c r="D73" s="77">
        <v>45280</v>
      </c>
      <c r="E73" s="87" t="s">
        <v>53</v>
      </c>
    </row>
    <row r="74" spans="1:5" ht="12" customHeight="1" x14ac:dyDescent="0.35">
      <c r="A74" s="15">
        <v>2</v>
      </c>
      <c r="B74" s="104" t="s">
        <v>215</v>
      </c>
      <c r="C74" s="77">
        <v>45047</v>
      </c>
      <c r="D74" s="77">
        <v>45280</v>
      </c>
      <c r="E74" s="87" t="s">
        <v>53</v>
      </c>
    </row>
    <row r="75" spans="1:5" s="215" customFormat="1" ht="12" customHeight="1" x14ac:dyDescent="0.35">
      <c r="A75" s="209">
        <v>3</v>
      </c>
      <c r="B75" s="210" t="s">
        <v>216</v>
      </c>
      <c r="C75" s="211">
        <v>45017</v>
      </c>
      <c r="D75" s="211">
        <v>45199</v>
      </c>
      <c r="E75" s="212" t="s">
        <v>46</v>
      </c>
    </row>
    <row r="76" spans="1:5" ht="12" customHeight="1" x14ac:dyDescent="0.35">
      <c r="A76" s="15">
        <v>3</v>
      </c>
      <c r="B76" s="84" t="s">
        <v>223</v>
      </c>
      <c r="C76" s="77">
        <v>45121</v>
      </c>
      <c r="D76" s="77">
        <v>45121</v>
      </c>
      <c r="E76" s="87" t="s">
        <v>53</v>
      </c>
    </row>
    <row r="77" spans="1:5" ht="12" customHeight="1" x14ac:dyDescent="0.35">
      <c r="A77" s="15">
        <v>2</v>
      </c>
      <c r="B77" s="82" t="s">
        <v>224</v>
      </c>
      <c r="C77" s="77">
        <v>45243</v>
      </c>
      <c r="D77" s="77">
        <v>45243</v>
      </c>
      <c r="E77" s="87" t="s">
        <v>53</v>
      </c>
    </row>
    <row r="78" spans="1:5" ht="12" customHeight="1" x14ac:dyDescent="0.35">
      <c r="A78" s="129">
        <v>3</v>
      </c>
      <c r="B78" s="123" t="s">
        <v>226</v>
      </c>
      <c r="C78" s="134">
        <v>45142</v>
      </c>
      <c r="D78" s="134">
        <v>45352</v>
      </c>
      <c r="E78" s="130" t="s">
        <v>53</v>
      </c>
    </row>
    <row r="79" spans="1:5" ht="12" customHeight="1" x14ac:dyDescent="0.35">
      <c r="A79" s="129">
        <v>3</v>
      </c>
      <c r="B79" s="123" t="s">
        <v>227</v>
      </c>
      <c r="C79" s="134">
        <v>45142</v>
      </c>
      <c r="D79" s="134">
        <v>45444</v>
      </c>
      <c r="E79" s="130" t="s">
        <v>53</v>
      </c>
    </row>
    <row r="80" spans="1:5" ht="12" customHeight="1" x14ac:dyDescent="0.35">
      <c r="A80" s="15">
        <v>3</v>
      </c>
      <c r="B80" s="75" t="s">
        <v>480</v>
      </c>
      <c r="C80" s="77">
        <v>45142</v>
      </c>
      <c r="D80" s="81">
        <v>45658</v>
      </c>
      <c r="E80" s="87" t="s">
        <v>53</v>
      </c>
    </row>
    <row r="81" spans="1:5" ht="12" customHeight="1" x14ac:dyDescent="0.35">
      <c r="A81" s="15">
        <v>3</v>
      </c>
      <c r="B81" s="75" t="s">
        <v>230</v>
      </c>
      <c r="C81" s="77">
        <v>45200</v>
      </c>
      <c r="D81" s="77">
        <v>45322</v>
      </c>
      <c r="E81" s="87" t="s">
        <v>53</v>
      </c>
    </row>
    <row r="82" spans="1:5" ht="12" customHeight="1" x14ac:dyDescent="0.35">
      <c r="A82" s="15">
        <v>2</v>
      </c>
      <c r="B82" s="75" t="s">
        <v>250</v>
      </c>
      <c r="C82" s="81">
        <v>45200</v>
      </c>
      <c r="D82" s="81">
        <v>45382</v>
      </c>
      <c r="E82" s="87" t="s">
        <v>53</v>
      </c>
    </row>
    <row r="83" spans="1:5" ht="12" customHeight="1" x14ac:dyDescent="0.35">
      <c r="A83" s="15">
        <v>2</v>
      </c>
      <c r="B83" s="105" t="s">
        <v>251</v>
      </c>
      <c r="C83" s="81">
        <v>45200</v>
      </c>
      <c r="D83" s="81">
        <v>45473</v>
      </c>
      <c r="E83" s="87" t="s">
        <v>53</v>
      </c>
    </row>
    <row r="84" spans="1:5" ht="12" customHeight="1" x14ac:dyDescent="0.35">
      <c r="A84" s="15">
        <v>2</v>
      </c>
      <c r="B84" s="105" t="s">
        <v>252</v>
      </c>
      <c r="C84" s="81">
        <v>45200</v>
      </c>
      <c r="D84" s="81">
        <v>45473</v>
      </c>
      <c r="E84" s="87" t="s">
        <v>53</v>
      </c>
    </row>
    <row r="85" spans="1:5" ht="12" customHeight="1" x14ac:dyDescent="0.35">
      <c r="A85" s="15">
        <v>3</v>
      </c>
      <c r="B85" s="75" t="s">
        <v>253</v>
      </c>
      <c r="C85" s="81">
        <v>45016</v>
      </c>
      <c r="D85" s="81">
        <v>45199</v>
      </c>
      <c r="E85" s="87" t="s">
        <v>53</v>
      </c>
    </row>
    <row r="86" spans="1:5" ht="12" customHeight="1" x14ac:dyDescent="0.35">
      <c r="A86" s="15">
        <v>3</v>
      </c>
      <c r="B86" s="75" t="s">
        <v>254</v>
      </c>
      <c r="C86" s="81">
        <v>45200</v>
      </c>
      <c r="D86" s="81">
        <v>45473</v>
      </c>
      <c r="E86" s="87" t="s">
        <v>53</v>
      </c>
    </row>
    <row r="87" spans="1:5" ht="12" customHeight="1" x14ac:dyDescent="0.35">
      <c r="A87" s="15">
        <v>2</v>
      </c>
      <c r="B87" s="82" t="s">
        <v>266</v>
      </c>
      <c r="C87" s="81">
        <v>45200</v>
      </c>
      <c r="D87" s="81">
        <v>45382</v>
      </c>
      <c r="E87" s="87" t="s">
        <v>53</v>
      </c>
    </row>
    <row r="88" spans="1:5" ht="12" customHeight="1" x14ac:dyDescent="0.35">
      <c r="A88" s="15">
        <v>3</v>
      </c>
      <c r="B88" s="75" t="s">
        <v>270</v>
      </c>
      <c r="C88" s="81">
        <v>45017</v>
      </c>
      <c r="D88" s="81">
        <v>45291</v>
      </c>
      <c r="E88" s="87" t="s">
        <v>53</v>
      </c>
    </row>
    <row r="89" spans="1:5" ht="12" customHeight="1" x14ac:dyDescent="0.35">
      <c r="A89" s="15"/>
      <c r="B89" s="75"/>
      <c r="C89" s="81"/>
      <c r="D89" s="81"/>
      <c r="E89" s="87"/>
    </row>
    <row r="90" spans="1:5" ht="12" customHeight="1" x14ac:dyDescent="0.35">
      <c r="A90" s="249" t="s">
        <v>290</v>
      </c>
      <c r="B90" s="249"/>
      <c r="C90" s="249"/>
      <c r="D90" s="249"/>
      <c r="E90" s="249"/>
    </row>
    <row r="91" spans="1:5" ht="12" customHeight="1" x14ac:dyDescent="0.35">
      <c r="A91" s="15">
        <v>3</v>
      </c>
      <c r="B91" s="78" t="s">
        <v>292</v>
      </c>
      <c r="C91" s="77">
        <v>45170</v>
      </c>
      <c r="D91" s="77">
        <v>45260</v>
      </c>
      <c r="E91" s="87" t="s">
        <v>53</v>
      </c>
    </row>
    <row r="92" spans="1:5" ht="12" customHeight="1" x14ac:dyDescent="0.35">
      <c r="A92" s="129">
        <v>2</v>
      </c>
      <c r="B92" s="123" t="s">
        <v>438</v>
      </c>
      <c r="C92" s="134">
        <v>45047</v>
      </c>
      <c r="D92" s="77">
        <v>45230</v>
      </c>
      <c r="E92" s="130" t="s">
        <v>53</v>
      </c>
    </row>
    <row r="93" spans="1:5" ht="12" customHeight="1" x14ac:dyDescent="0.35">
      <c r="A93" s="15">
        <v>3</v>
      </c>
      <c r="B93" s="78" t="s">
        <v>294</v>
      </c>
      <c r="C93" s="77">
        <v>45261</v>
      </c>
      <c r="D93" s="77">
        <v>45350</v>
      </c>
      <c r="E93" s="87" t="s">
        <v>53</v>
      </c>
    </row>
    <row r="94" spans="1:5" ht="12" customHeight="1" x14ac:dyDescent="0.35">
      <c r="A94" s="79">
        <v>3</v>
      </c>
      <c r="B94" s="78" t="s">
        <v>302</v>
      </c>
      <c r="C94" s="77">
        <v>45170</v>
      </c>
      <c r="D94" s="77">
        <v>45260</v>
      </c>
      <c r="E94" s="87" t="s">
        <v>53</v>
      </c>
    </row>
    <row r="95" spans="1:5" ht="12" customHeight="1" x14ac:dyDescent="0.35">
      <c r="A95" s="79">
        <v>2</v>
      </c>
      <c r="B95" s="78" t="s">
        <v>303</v>
      </c>
      <c r="C95" s="77">
        <v>45047</v>
      </c>
      <c r="D95" s="141">
        <v>45230</v>
      </c>
      <c r="E95" s="87" t="s">
        <v>53</v>
      </c>
    </row>
    <row r="96" spans="1:5" ht="12" customHeight="1" x14ac:dyDescent="0.35">
      <c r="A96" s="79">
        <v>3</v>
      </c>
      <c r="B96" s="78" t="s">
        <v>304</v>
      </c>
      <c r="C96" s="77">
        <v>45261</v>
      </c>
      <c r="D96" s="77">
        <v>45350</v>
      </c>
      <c r="E96" s="87" t="s">
        <v>53</v>
      </c>
    </row>
    <row r="97" spans="1:5" ht="12" customHeight="1" x14ac:dyDescent="0.35">
      <c r="A97" s="79">
        <v>2</v>
      </c>
      <c r="B97" s="78" t="s">
        <v>308</v>
      </c>
      <c r="C97" s="77">
        <v>45261</v>
      </c>
      <c r="D97" s="77">
        <v>46006</v>
      </c>
      <c r="E97" s="87" t="s">
        <v>53</v>
      </c>
    </row>
    <row r="98" spans="1:5" ht="12" customHeight="1" x14ac:dyDescent="0.35">
      <c r="A98" s="147">
        <v>2</v>
      </c>
      <c r="B98" s="148" t="s">
        <v>311</v>
      </c>
      <c r="C98" s="149">
        <v>45200</v>
      </c>
      <c r="D98" s="149">
        <v>45473</v>
      </c>
      <c r="E98" s="147" t="s">
        <v>53</v>
      </c>
    </row>
    <row r="99" spans="1:5" ht="12" customHeight="1" x14ac:dyDescent="0.35">
      <c r="A99" s="15">
        <v>3</v>
      </c>
      <c r="B99" s="108" t="s">
        <v>317</v>
      </c>
      <c r="C99" s="77">
        <v>45199</v>
      </c>
      <c r="D99" s="77">
        <v>45306</v>
      </c>
      <c r="E99" s="87" t="s">
        <v>53</v>
      </c>
    </row>
    <row r="100" spans="1:5" ht="12" customHeight="1" x14ac:dyDescent="0.35">
      <c r="A100" s="15">
        <v>3</v>
      </c>
      <c r="B100" s="82" t="s">
        <v>323</v>
      </c>
      <c r="C100" s="81">
        <v>45261</v>
      </c>
      <c r="D100" s="81">
        <v>45275</v>
      </c>
      <c r="E100" s="87" t="s">
        <v>53</v>
      </c>
    </row>
    <row r="101" spans="1:5" ht="12" customHeight="1" x14ac:dyDescent="0.35">
      <c r="A101" s="15">
        <v>2</v>
      </c>
      <c r="B101" s="82" t="s">
        <v>327</v>
      </c>
      <c r="C101" s="85">
        <v>45170</v>
      </c>
      <c r="D101" s="85">
        <v>46090</v>
      </c>
      <c r="E101" s="87" t="s">
        <v>53</v>
      </c>
    </row>
    <row r="102" spans="1:5" ht="12" customHeight="1" x14ac:dyDescent="0.35">
      <c r="A102" s="15">
        <v>2</v>
      </c>
      <c r="B102" s="82" t="s">
        <v>328</v>
      </c>
      <c r="C102" s="81">
        <v>45170</v>
      </c>
      <c r="D102" s="81">
        <v>46112</v>
      </c>
      <c r="E102" s="97" t="s">
        <v>53</v>
      </c>
    </row>
    <row r="103" spans="1:5" ht="12" customHeight="1" x14ac:dyDescent="0.35">
      <c r="A103" s="15"/>
      <c r="B103" s="82"/>
      <c r="C103" s="81"/>
      <c r="D103" s="81"/>
      <c r="E103" s="97"/>
    </row>
    <row r="104" spans="1:5" ht="12" customHeight="1" x14ac:dyDescent="0.35">
      <c r="A104" s="249" t="s">
        <v>329</v>
      </c>
      <c r="B104" s="249"/>
      <c r="C104" s="249"/>
      <c r="D104" s="249"/>
      <c r="E104" s="249"/>
    </row>
    <row r="105" spans="1:5" ht="12" customHeight="1" x14ac:dyDescent="0.35">
      <c r="A105" s="15">
        <v>2</v>
      </c>
      <c r="B105" s="51" t="s">
        <v>333</v>
      </c>
      <c r="C105" s="26">
        <v>45017</v>
      </c>
      <c r="D105" s="202">
        <v>45275</v>
      </c>
      <c r="E105" s="130" t="s">
        <v>481</v>
      </c>
    </row>
    <row r="106" spans="1:5" ht="12" customHeight="1" x14ac:dyDescent="0.35">
      <c r="A106" s="15">
        <v>2</v>
      </c>
      <c r="B106" s="75" t="s">
        <v>337</v>
      </c>
      <c r="C106" s="77">
        <v>45139</v>
      </c>
      <c r="D106" s="202">
        <v>45275</v>
      </c>
      <c r="E106" s="87" t="s">
        <v>68</v>
      </c>
    </row>
  </sheetData>
  <mergeCells count="7">
    <mergeCell ref="A90:E90"/>
    <mergeCell ref="A104:E104"/>
    <mergeCell ref="A3:E3"/>
    <mergeCell ref="A55:E55"/>
    <mergeCell ref="A61:E61"/>
    <mergeCell ref="A65:E65"/>
    <mergeCell ref="A71:E71"/>
  </mergeCells>
  <pageMargins left="0.7" right="0.7" top="0.75" bottom="0.75" header="0.3" footer="0.3"/>
  <pageSetup paperSize="0" orientation="portrait" r:id="rId1"/>
  <legacy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Committee Other Document" ma:contentTypeID="0x010100A6113086DC73B842B7D060591F1D1F2D0204006C3C07CF839668488041ABC6A90629E7" ma:contentTypeVersion="36" ma:contentTypeDescription="Create a new document." ma:contentTypeScope="" ma:versionID="fc40cf1076a0f4a8544da13deb976dbe">
  <xsd:schema xmlns:xsd="http://www.w3.org/2001/XMLSchema" xmlns:xs="http://www.w3.org/2001/XMLSchema" xmlns:p="http://schemas.microsoft.com/office/2006/metadata/properties" xmlns:ns2="46c61757-ad04-49d5-a16a-4020ae46aeb3" xmlns:ns3="c35bed46-8fc3-45b8-8dd6-aacfd9839516" targetNamespace="http://schemas.microsoft.com/office/2006/metadata/properties" ma:root="true" ma:fieldsID="fb6aef14d956de0b3282eec4b583e35d" ns2:_="" ns3:_="">
    <xsd:import namespace="46c61757-ad04-49d5-a16a-4020ae46aeb3"/>
    <xsd:import namespace="c35bed46-8fc3-45b8-8dd6-aacfd9839516"/>
    <xsd:element name="properties">
      <xsd:complexType>
        <xsd:sequence>
          <xsd:element name="documentManagement">
            <xsd:complexType>
              <xsd:all>
                <xsd:element ref="ns2:Business_x005f_x0020_Identifier" minOccurs="0"/>
                <xsd:element ref="ns2:m3eeb9610e9c4640880ac1fecc69d01a" minOccurs="0"/>
                <xsd:element ref="ns2:TaxCatchAll" minOccurs="0"/>
                <xsd:element ref="ns2:TaxCatchAllLabel" minOccurs="0"/>
                <xsd:element ref="ns2:Committee_x0020_Start_x0020_Date" minOccurs="0"/>
                <xsd:element ref="ns2:Committee_x0020_End_x0020_Date" minOccurs="0"/>
                <xsd:element ref="ns2:DocumentKey" minOccurs="0"/>
                <xsd:element ref="ns2:PublishStatus" minOccurs="0"/>
                <xsd:element ref="ns2:Committee_x0020_Inquiry_x0020_Start_x0020_Date" minOccurs="0"/>
                <xsd:element ref="ns2:Committee_x0020_Inquiry_x0020_End_x0020_Date" minOccurs="0"/>
                <xsd:element ref="ns3:MemberTaxHTField0" minOccurs="0"/>
                <xsd:element ref="ns2:Transcript_x005f_x0020_Name" minOccurs="0"/>
                <xsd:element ref="ns2:g6a0eebaf0724e87b07e787b0a6687af" minOccurs="0"/>
                <xsd:element ref="ns2:a559cadfb9a242f5b73f63650095a147" minOccurs="0"/>
                <xsd:element ref="ns2:pf0be3ffd4e84049b08b651cf27bfd30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c61757-ad04-49d5-a16a-4020ae46aeb3" elementFormDefault="qualified">
    <xsd:import namespace="http://schemas.microsoft.com/office/2006/documentManagement/types"/>
    <xsd:import namespace="http://schemas.microsoft.com/office/infopath/2007/PartnerControls"/>
    <xsd:element name="Business_x005f_x0020_Identifier" ma:index="8" nillable="true" ma:displayName="Business Identifier" ma:indexed="true" ma:internalName="Business_x0020_Identifier" ma:readOnly="false">
      <xsd:simpleType>
        <xsd:restriction base="dms:Text"/>
      </xsd:simpleType>
    </xsd:element>
    <xsd:element name="m3eeb9610e9c4640880ac1fecc69d01a" ma:index="9" nillable="true" ma:taxonomy="true" ma:internalName="m3eeb9610e9c4640880ac1fecc69d01a" ma:taxonomyFieldName="House" ma:displayName="House" ma:indexed="true" ma:fieldId="{63eeb961-0e9c-4640-880a-c1fecc69d01a}" ma:sspId="64323c1c-cbf1-4b15-a593-91e189a21d22" ma:termSetId="57944e1a-04b1-4712-99d3-3d76444853ba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10" nillable="true" ma:displayName="Taxonomy Catch All Column" ma:hidden="true" ma:list="{84609796-0e07-4ed4-af15-6fdaafe780e0}" ma:internalName="TaxCatchAll" ma:showField="CatchAllData" ma:web="c35bed46-8fc3-45b8-8dd6-aacfd983951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1" nillable="true" ma:displayName="Taxonomy Catch All Column1" ma:hidden="true" ma:list="{84609796-0e07-4ed4-af15-6fdaafe780e0}" ma:internalName="TaxCatchAllLabel" ma:readOnly="true" ma:showField="CatchAllDataLabel" ma:web="c35bed46-8fc3-45b8-8dd6-aacfd983951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Committee_x0020_Start_x0020_Date" ma:index="13" nillable="true" ma:displayName="Committee Start Date" ma:format="DateOnly" ma:indexed="true" ma:internalName="Committee_x0020_Start_x0020_Date">
      <xsd:simpleType>
        <xsd:restriction base="dms:DateTime"/>
      </xsd:simpleType>
    </xsd:element>
    <xsd:element name="Committee_x0020_End_x0020_Date" ma:index="14" nillable="true" ma:displayName="Committee End Date" ma:format="DateOnly" ma:indexed="true" ma:internalName="Committee_x0020_End_x0020_Date">
      <xsd:simpleType>
        <xsd:restriction base="dms:DateTime"/>
      </xsd:simpleType>
    </xsd:element>
    <xsd:element name="DocumentKey" ma:index="15" nillable="true" ma:displayName="Document Key" ma:indexed="true" ma:internalName="DocumentKey">
      <xsd:simpleType>
        <xsd:restriction base="dms:Choice">
          <xsd:enumeration value="thumbnail"/>
          <xsd:enumeration value="photo"/>
          <xsd:enumeration value="attachment"/>
          <xsd:enumeration value="inaugural-speech"/>
          <xsd:enumeration value="digests"/>
          <xsd:enumeration value="minute-extracts"/>
          <xsd:enumeration value="introductory-document"/>
          <xsd:enumeration value="resolution-document"/>
          <xsd:enumeration value="terms-of-reference"/>
          <xsd:enumeration value="submissions"/>
          <xsd:enumeration value="transcripts"/>
          <xsd:enumeration value="schedule"/>
          <xsd:enumeration value="witness-transcripts"/>
          <xsd:enumeration value="reports-and-gov-responses"/>
          <xsd:enumeration value="other-documents"/>
          <xsd:enumeration value="attachments"/>
          <xsd:enumeration value="proof"/>
          <xsd:enumeration value="revised"/>
          <xsd:enumeration value="corrected"/>
          <xsd:enumeration value="question"/>
          <xsd:enumeration value="answer"/>
          <xsd:enumeration value="tabled-document"/>
          <xsd:enumeration value="not-tabled-document-la"/>
          <xsd:enumeration value="not-tabled-document-lc"/>
          <xsd:enumeration value="not-tabled-document-dispute"/>
          <xsd:enumeration value="petition-response"/>
        </xsd:restriction>
      </xsd:simpleType>
    </xsd:element>
    <xsd:element name="PublishStatus" ma:index="16" nillable="true" ma:displayName="Publish Status" ma:internalName="PublishStatus">
      <xsd:simpleType>
        <xsd:restriction base="dms:Choice">
          <xsd:enumeration value="Draft"/>
          <xsd:enumeration value="Published"/>
        </xsd:restriction>
      </xsd:simpleType>
    </xsd:element>
    <xsd:element name="Committee_x0020_Inquiry_x0020_Start_x0020_Date" ma:index="17" nillable="true" ma:displayName="Committee Inquiry Start Date" ma:format="DateOnly" ma:indexed="true" ma:internalName="Committee_x0020_Inquiry_x0020_Start_x0020_Date">
      <xsd:simpleType>
        <xsd:restriction base="dms:DateTime"/>
      </xsd:simpleType>
    </xsd:element>
    <xsd:element name="Committee_x0020_Inquiry_x0020_End_x0020_Date" ma:index="18" nillable="true" ma:displayName="Committee Inquiry End Date" ma:format="DateOnly" ma:indexed="true" ma:internalName="Committee_x0020_Inquiry_x0020_End_x0020_Date">
      <xsd:simpleType>
        <xsd:restriction base="dms:DateTime"/>
      </xsd:simpleType>
    </xsd:element>
    <xsd:element name="Transcript_x005f_x0020_Name" ma:index="21" nillable="true" ma:displayName="Transcript Name" ma:internalName="Transcript_x0020_Name">
      <xsd:simpleType>
        <xsd:restriction base="dms:Text"/>
      </xsd:simpleType>
    </xsd:element>
    <xsd:element name="g6a0eebaf0724e87b07e787b0a6687af" ma:index="22" nillable="true" ma:taxonomy="true" ma:internalName="g6a0eebaf0724e87b07e787b0a6687af" ma:taxonomyFieldName="Committee" ma:displayName="Committee" ma:indexed="true" ma:fieldId="{06a0eeba-f072-4e87-b07e-787b0a6687af}" ma:sspId="64323c1c-cbf1-4b15-a593-91e189a21d22" ma:termSetId="b4046d15-f576-48c6-ad5e-8cba09d6eae8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a559cadfb9a242f5b73f63650095a147" ma:index="24" nillable="true" ma:taxonomy="true" ma:internalName="a559cadfb9a242f5b73f63650095a147" ma:taxonomyFieldName="Committee_x0020_Type" ma:displayName="Committee Type" ma:indexed="true" ma:fieldId="{a559cadf-b9a2-42f5-b73f-63650095a147}" ma:sspId="64323c1c-cbf1-4b15-a593-91e189a21d22" ma:termSetId="09e68001-ef80-4fd0-87ea-36e067212e9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pf0be3ffd4e84049b08b651cf27bfd30" ma:index="26" nillable="true" ma:taxonomy="true" ma:internalName="pf0be3ffd4e84049b08b651cf27bfd30" ma:taxonomyFieldName="Committee_x0020_Inquiry" ma:displayName="Committee Inquiry" ma:indexed="true" ma:fieldId="{9f0be3ff-d4e8-4049-b08b-651cf27bfd30}" ma:sspId="64323c1c-cbf1-4b15-a593-91e189a21d22" ma:termSetId="fd240bf8-7a44-4aff-9475-1a702056b2b9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35bed46-8fc3-45b8-8dd6-aacfd9839516" elementFormDefault="qualified">
    <xsd:import namespace="http://schemas.microsoft.com/office/2006/documentManagement/types"/>
    <xsd:import namespace="http://schemas.microsoft.com/office/infopath/2007/PartnerControls"/>
    <xsd:element name="MemberTaxHTField0" ma:index="19" nillable="true" ma:taxonomy="true" ma:internalName="MemberTaxHTField0" ma:taxonomyFieldName="Hansard_x0020_Member" ma:displayName="Member" ma:default="" ma:fieldId="{c9fb69e6-177b-49ec-8627-96a823362ebd}" ma:taxonomyMulti="true" ma:sspId="64323c1c-cbf1-4b15-a593-91e189a21d22" ma:termSetId="5f9a1aad-f9d3-47b9-8812-cebc1c537bd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_dlc_DocId" ma:index="2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2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3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6c61757-ad04-49d5-a16a-4020ae46aeb3">
      <Value>196</Value>
      <Value>197</Value>
      <Value>1</Value>
      <Value>3</Value>
    </TaxCatchAll>
    <Business_x005f_x0020_Identifier xmlns="46c61757-ad04-49d5-a16a-4020ae46aeb3">1448</Business_x005f_x0020_Identifier>
    <MemberTaxHTField0 xmlns="c35bed46-8fc3-45b8-8dd6-aacfd9839516">
      <Terms xmlns="http://schemas.microsoft.com/office/infopath/2007/PartnerControls"/>
    </MemberTaxHTField0>
    <Committee_x0020_Start_x0020_Date xmlns="46c61757-ad04-49d5-a16a-4020ae46aeb3">2023-08-02T00:00:00+00:00</Committee_x0020_Start_x0020_Date>
    <PublishStatus xmlns="46c61757-ad04-49d5-a16a-4020ae46aeb3">published</PublishStatus>
    <Committee_x0020_End_x0020_Date xmlns="46c61757-ad04-49d5-a16a-4020ae46aeb3" xsi:nil="true"/>
    <a559cadfb9a242f5b73f63650095a147 xmlns="46c61757-ad04-49d5-a16a-4020ae46aeb3">
      <Terms xmlns="http://schemas.microsoft.com/office/infopath/2007/PartnerControls">
        <TermInfo xmlns="http://schemas.microsoft.com/office/infopath/2007/PartnerControls">
          <TermName xmlns="http://schemas.microsoft.com/office/infopath/2007/PartnerControls">Select</TermName>
          <TermId xmlns="http://schemas.microsoft.com/office/infopath/2007/PartnerControls">40f0a745-7b49-4bd7-9d1f-efe648d87638</TermId>
        </TermInfo>
      </Terms>
    </a559cadfb9a242f5b73f63650095a147>
    <g6a0eebaf0724e87b07e787b0a6687af xmlns="46c61757-ad04-49d5-a16a-4020ae46aeb3">
      <Terms xmlns="http://schemas.microsoft.com/office/infopath/2007/PartnerControls">
        <TermInfo xmlns="http://schemas.microsoft.com/office/infopath/2007/PartnerControls">
          <TermName xmlns="http://schemas.microsoft.com/office/infopath/2007/PartnerControls">Select Committee on the 2026 Commonwealth Games Bid</TermName>
          <TermId xmlns="http://schemas.microsoft.com/office/infopath/2007/PartnerControls">ace84c29-723d-450e-be25-3c4a62431c85</TermId>
        </TermInfo>
      </Terms>
    </g6a0eebaf0724e87b07e787b0a6687af>
    <m3eeb9610e9c4640880ac1fecc69d01a xmlns="46c61757-ad04-49d5-a16a-4020ae46aeb3">
      <Terms xmlns="http://schemas.microsoft.com/office/infopath/2007/PartnerControls">
        <TermInfo xmlns="http://schemas.microsoft.com/office/infopath/2007/PartnerControls">
          <TermName xmlns="http://schemas.microsoft.com/office/infopath/2007/PartnerControls">Legislative Council</TermName>
          <TermId xmlns="http://schemas.microsoft.com/office/infopath/2007/PartnerControls">6c85d7f4-b2da-4436-92e1-7df20d4cb55e</TermId>
        </TermInfo>
      </Terms>
    </m3eeb9610e9c4640880ac1fecc69d01a>
    <Committee_x0020_Inquiry_x0020_Start_x0020_Date xmlns="46c61757-ad04-49d5-a16a-4020ae46aeb3">2023-08-02T00:00:00+00:00</Committee_x0020_Inquiry_x0020_Start_x0020_Date>
    <Committee_x0020_Inquiry_x0020_End_x0020_Date xmlns="46c61757-ad04-49d5-a16a-4020ae46aeb3" xsi:nil="true"/>
    <pf0be3ffd4e84049b08b651cf27bfd30 xmlns="46c61757-ad04-49d5-a16a-4020ae46aeb3">
      <Terms xmlns="http://schemas.microsoft.com/office/infopath/2007/PartnerControls">
        <TermInfo xmlns="http://schemas.microsoft.com/office/infopath/2007/PartnerControls">
          <TermName xmlns="http://schemas.microsoft.com/office/infopath/2007/PartnerControls">Inquiry into the 2026 Commonwealth Games Bid</TermName>
          <TermId xmlns="http://schemas.microsoft.com/office/infopath/2007/PartnerControls">a70af7de-6f00-4eb6-b46c-08de016928f5</TermId>
        </TermInfo>
      </Terms>
    </pf0be3ffd4e84049b08b651cf27bfd30>
    <DocumentKey xmlns="46c61757-ad04-49d5-a16a-4020ae46aeb3">other-documents</DocumentKey>
    <Transcript_x005f_x0020_Name xmlns="46c61757-ad04-49d5-a16a-4020ae46aeb3" xsi:nil="true"/>
    <_dlc_DocId xmlns="c35bed46-8fc3-45b8-8dd6-aacfd9839516">HKNRK37FCK6T-1174223995-1142</_dlc_DocId>
    <_dlc_DocIdUrl xmlns="c35bed46-8fc3-45b8-8dd6-aacfd9839516">
      <Url>https://pims-docs.parliament.vic.gov.au/lcdocs/_layouts/15/DocIdRedir.aspx?ID=HKNRK37FCK6T-1174223995-1142</Url>
      <Description>HKNRK37FCK6T-1174223995-1142</Description>
    </_dlc_DocIdUrl>
  </documentManagement>
</p:properties>
</file>

<file path=customXml/item4.xml><?xml version="1.0" encoding="utf-8"?>
<?mso-contentType ?>
<SharedContentType xmlns="Microsoft.SharePoint.Taxonomy.ContentTypeSync" SourceId="64323c1c-cbf1-4b15-a593-91e189a21d22" ContentTypeId="0x010100A6113086DC73B842B7D060591F1D1F2D0204" PreviousValue="false"/>
</file>

<file path=customXml/item5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BAED15A5-03D8-46BF-9F59-61BF0DE4C873}"/>
</file>

<file path=customXml/itemProps2.xml><?xml version="1.0" encoding="utf-8"?>
<ds:datastoreItem xmlns:ds="http://schemas.openxmlformats.org/officeDocument/2006/customXml" ds:itemID="{E677CB93-4F7C-499A-8F9A-6DAF3E1C25C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482B781-5AE1-42F4-B788-8FEDA15EB5D9}">
  <ds:schemaRefs>
    <ds:schemaRef ds:uri="http://schemas.microsoft.com/office/2006/metadata/properties"/>
    <ds:schemaRef ds:uri="http://schemas.microsoft.com/office/infopath/2007/PartnerControls"/>
    <ds:schemaRef ds:uri="d2ccf717-16cc-445b-afbf-7b6ffb5923f8"/>
    <ds:schemaRef ds:uri="a19c1089-ed34-4653-9b58-664bfbd1349a"/>
  </ds:schemaRefs>
</ds:datastoreItem>
</file>

<file path=customXml/itemProps4.xml><?xml version="1.0" encoding="utf-8"?>
<ds:datastoreItem xmlns:ds="http://schemas.openxmlformats.org/officeDocument/2006/customXml" ds:itemID="{90EDCBF5-8D0E-44EC-A7D7-16E411C4C9C7}"/>
</file>

<file path=customXml/itemProps5.xml><?xml version="1.0" encoding="utf-8"?>
<ds:datastoreItem xmlns:ds="http://schemas.openxmlformats.org/officeDocument/2006/customXml" ds:itemID="{280F395F-9DD6-4B60-8407-D8525B835DE4}"/>
</file>

<file path=docMetadata/LabelInfo.xml><?xml version="1.0" encoding="utf-8"?>
<clbl:labelList xmlns:clbl="http://schemas.microsoft.com/office/2020/mipLabelMetadata">
  <clbl:label id="{208db32d-a920-4164-abd6-e877c64feb18}" enabled="1" method="Privileged" siteId="{07aab71a-e446-4abb-86b7-337e3aabc637}" removed="0"/>
  <clbl:label id="{5094c7a7-0748-466e-941e-72882c3097ba}" enabled="0" method="" siteId="{5094c7a7-0748-466e-941e-72882c3097ba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4</vt:i4>
      </vt:variant>
    </vt:vector>
  </HeadingPairs>
  <TitlesOfParts>
    <vt:vector size="4" baseType="lpstr">
      <vt:lpstr>High-Level Plan</vt:lpstr>
      <vt:lpstr>DTP Reconciliation</vt:lpstr>
      <vt:lpstr>Deliverables Summary</vt:lpstr>
      <vt:lpstr>Q3 &amp; 4 Priorities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Terri Baker</dc:creator>
  <cp:keywords/>
  <dc:description/>
  <cp:lastModifiedBy>Angela Grice (DOT)</cp:lastModifiedBy>
  <cp:revision/>
  <dcterms:created xsi:type="dcterms:W3CDTF">2023-06-08T06:01:35Z</dcterms:created>
  <dcterms:modified xsi:type="dcterms:W3CDTF">2023-09-28T06:50:19Z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0x010100A6113086DC73B842B7D060591F1D1F2D0204006C3C07CF839668488041ABC6A90629E7</vt:lpwstr>
  </property>
  <property fmtid="{D5CDD505-2E9C-101B-9397-08002B2CF9AE}" pid="3" name="MediaServiceImageTags">
    <vt:lpwstr/>
  </property>
  <property fmtid="{D5CDD505-2E9C-101B-9397-08002B2CF9AE}" pid="4" name="Hansard Member">
    <vt:lpwstr/>
  </property>
  <property fmtid="{D5CDD505-2E9C-101B-9397-08002B2CF9AE}" pid="5" name="Committee Type">
    <vt:lpwstr>3;#Select|40f0a745-7b49-4bd7-9d1f-efe648d87638</vt:lpwstr>
  </property>
  <property fmtid="{D5CDD505-2E9C-101B-9397-08002B2CF9AE}" pid="6" name="Committee Inquiry">
    <vt:lpwstr>196;#Inquiry into the 2026 Commonwealth Games Bid|a70af7de-6f00-4eb6-b46c-08de016928f5</vt:lpwstr>
  </property>
  <property fmtid="{D5CDD505-2E9C-101B-9397-08002B2CF9AE}" pid="7" name="House">
    <vt:lpwstr>1;#Legislative Council|6c85d7f4-b2da-4436-92e1-7df20d4cb55e</vt:lpwstr>
  </property>
  <property fmtid="{D5CDD505-2E9C-101B-9397-08002B2CF9AE}" pid="8" name="Committee">
    <vt:lpwstr>197;#Select Committee on the 2026 Commonwealth Games Bid|ace84c29-723d-450e-be25-3c4a62431c85</vt:lpwstr>
  </property>
  <property fmtid="{D5CDD505-2E9C-101B-9397-08002B2CF9AE}" pid="9" name="_dlc_DocIdItemGuid">
    <vt:lpwstr>85f1c2ed-7947-4c42-92ce-bf94c8da13c0</vt:lpwstr>
  </property>
</Properties>
</file>