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813" r:id="rId2"/>
    <p:sldId id="849" r:id="rId3"/>
    <p:sldId id="1034" r:id="rId4"/>
    <p:sldId id="1035" r:id="rId5"/>
    <p:sldId id="896" r:id="rId6"/>
    <p:sldId id="979" r:id="rId7"/>
    <p:sldId id="933" r:id="rId8"/>
    <p:sldId id="812" r:id="rId9"/>
    <p:sldId id="899" r:id="rId10"/>
    <p:sldId id="962" r:id="rId11"/>
    <p:sldId id="904" r:id="rId12"/>
    <p:sldId id="970" r:id="rId13"/>
    <p:sldId id="1019" r:id="rId14"/>
    <p:sldId id="1018" r:id="rId15"/>
    <p:sldId id="1017" r:id="rId16"/>
    <p:sldId id="1015" r:id="rId17"/>
    <p:sldId id="1016" r:id="rId18"/>
    <p:sldId id="1055" r:id="rId19"/>
    <p:sldId id="1056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6ECC00"/>
    <a:srgbClr val="1F497D"/>
    <a:srgbClr val="C4CDCE"/>
    <a:srgbClr val="E2E1E0"/>
    <a:srgbClr val="D3DDE2"/>
    <a:srgbClr val="E1EBF0"/>
    <a:srgbClr val="C7CFD7"/>
    <a:srgbClr val="CBD1D9"/>
    <a:srgbClr val="BFCFE1"/>
    <a:srgbClr val="C2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246" autoAdjust="0"/>
  </p:normalViewPr>
  <p:slideViewPr>
    <p:cSldViewPr snapToGrid="0" snapToObjects="1" showGuides="1">
      <p:cViewPr>
        <p:scale>
          <a:sx n="96" d="100"/>
          <a:sy n="96" d="100"/>
        </p:scale>
        <p:origin x="1544" y="344"/>
      </p:cViewPr>
      <p:guideLst>
        <p:guide orient="horz" pos="41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-287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6" Type="http://schemas.openxmlformats.org/officeDocument/2006/relationships/customXml" Target="../customXml/item1.xml"/><Relationship Id="rId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4.xml"/><Relationship Id="rId24" Type="http://schemas.openxmlformats.org/officeDocument/2006/relationships/theme" Target="theme/them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viewProps" Target="view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presProps" Target="pres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2.xml"/><Relationship Id="rId30" Type="http://schemas.openxmlformats.org/officeDocument/2006/relationships/customXml" Target="../customXml/item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496AB-8FFF-E545-90E2-838432DC94F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D2DA-076F-5242-98D9-BD54C717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Scott has over 20 years of experience leading corporate marketing, sales and internal communications for multi billion-dollar companies across consumer discretionary industries in Australia &amp; New Zealand. He was Marketing Director of JB Hi-Fi from 2004-2015 with responsibilities for brand strategy, store design &amp; development, </a:t>
            </a:r>
            <a:r>
              <a:rPr lang="en-US" dirty="0" err="1" smtClean="0"/>
              <a:t>omni</a:t>
            </a:r>
            <a:r>
              <a:rPr lang="en-US" dirty="0" smtClean="0"/>
              <a:t>-channel, digital innovation and communications. Between 2004 and 2015 JB Hi-Fi grew from 25 Stores in Australia generating $500M in revenue to over 180 Stores across Australia &amp; New Zealand with $3.7 Billion in annual revenue. Prior to JB Hi-Fi he held senior management sales &amp; marketing roles with Eastman Kodak. He is currently founder</a:t>
            </a:r>
            <a:r>
              <a:rPr lang="en-US" baseline="0" dirty="0" smtClean="0"/>
              <a:t> and CEO of Quickar; A startup seeking to empower communities with access to low cost and sustainable private mobility solutions.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D2DA-076F-5242-98D9-BD54C71763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01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D2DA-076F-5242-98D9-BD54C71763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0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D2DA-076F-5242-98D9-BD54C71763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D2DA-076F-5242-98D9-BD54C71763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8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D2DA-076F-5242-98D9-BD54C71763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1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D2DA-076F-5242-98D9-BD54C71763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D2DA-076F-5242-98D9-BD54C71763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D2DA-076F-5242-98D9-BD54C71763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68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D2DA-076F-5242-98D9-BD54C71763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70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D2DA-076F-5242-98D9-BD54C71763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3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E840-4D14-6E47-B50D-6C57DAA9C8BF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CB51-A9F0-B24A-B9A9-83AD235A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E840-4D14-6E47-B50D-6C57DAA9C8BF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CB51-A9F0-B24A-B9A9-83AD235A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4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E840-4D14-6E47-B50D-6C57DAA9C8BF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CB51-A9F0-B24A-B9A9-83AD235A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7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E840-4D14-6E47-B50D-6C57DAA9C8BF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CB51-A9F0-B24A-B9A9-83AD235A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E840-4D14-6E47-B50D-6C57DAA9C8BF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CB51-A9F0-B24A-B9A9-83AD235A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E840-4D14-6E47-B50D-6C57DAA9C8BF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CB51-A9F0-B24A-B9A9-83AD235A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E840-4D14-6E47-B50D-6C57DAA9C8BF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CB51-A9F0-B24A-B9A9-83AD235A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1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E840-4D14-6E47-B50D-6C57DAA9C8BF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CB51-A9F0-B24A-B9A9-83AD235A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1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E840-4D14-6E47-B50D-6C57DAA9C8BF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CB51-A9F0-B24A-B9A9-83AD235A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8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E840-4D14-6E47-B50D-6C57DAA9C8BF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CB51-A9F0-B24A-B9A9-83AD235A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E840-4D14-6E47-B50D-6C57DAA9C8BF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CB51-A9F0-B24A-B9A9-83AD235A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6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E840-4D14-6E47-B50D-6C57DAA9C8BF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FCB51-A9F0-B24A-B9A9-83AD235A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emf"/><Relationship Id="rId6" Type="http://schemas.openxmlformats.org/officeDocument/2006/relationships/image" Target="../media/image9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20145" y="3116851"/>
            <a:ext cx="7772400" cy="110251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ECC00"/>
                </a:solidFill>
                <a:latin typeface="Proxima Nova"/>
                <a:cs typeface="Proxima Nova"/>
              </a:rPr>
              <a:t>Scott Browning</a:t>
            </a:r>
            <a:br>
              <a:rPr lang="en-US" sz="3200" b="1" dirty="0" smtClean="0">
                <a:solidFill>
                  <a:srgbClr val="6ECC00"/>
                </a:solidFill>
                <a:latin typeface="Proxima Nova"/>
                <a:cs typeface="Proxima Nova"/>
              </a:rPr>
            </a:br>
            <a:r>
              <a:rPr lang="en-US" sz="2000" dirty="0" smtClean="0">
                <a:latin typeface="Proxima Nova"/>
                <a:cs typeface="Proxima Nova"/>
              </a:rPr>
              <a:t>CEO &amp; Founder</a:t>
            </a:r>
            <a:endParaRPr lang="en-US" sz="2000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373" y="1178831"/>
            <a:ext cx="5572897" cy="19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297977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Competition – Private Mobility</a:t>
            </a:r>
            <a:endParaRPr lang="en-US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815" y="2984474"/>
            <a:ext cx="687981" cy="61253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822220" y="1438219"/>
            <a:ext cx="31356" cy="2620450"/>
          </a:xfrm>
          <a:prstGeom prst="straightConnector1">
            <a:avLst/>
          </a:prstGeom>
          <a:ln w="76200" cmpd="sng">
            <a:solidFill>
              <a:srgbClr val="6ECC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85610" y="3408798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latin typeface="Proxima Nova"/>
                <a:cs typeface="Proxima Nova"/>
              </a:rPr>
              <a:t>Higher </a:t>
            </a:r>
            <a:br>
              <a:rPr lang="en-US" sz="1400" smtClean="0">
                <a:latin typeface="Proxima Nova"/>
                <a:cs typeface="Proxima Nova"/>
              </a:rPr>
            </a:br>
            <a:r>
              <a:rPr lang="en-US" sz="1400" smtClean="0">
                <a:latin typeface="Proxima Nova"/>
                <a:cs typeface="Proxima Nova"/>
              </a:rPr>
              <a:t>Cost </a:t>
            </a:r>
            <a:r>
              <a:rPr lang="en-US" sz="1400" dirty="0" smtClean="0">
                <a:latin typeface="Proxima Nova"/>
                <a:cs typeface="Proxima Nova"/>
              </a:rPr>
              <a:t>PER KM</a:t>
            </a:r>
            <a:endParaRPr lang="en-US" sz="1400" dirty="0">
              <a:latin typeface="Proxima Nova"/>
              <a:cs typeface="Proxima Nov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0318" y="1538922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latin typeface="Proxima Nova"/>
                <a:cs typeface="Proxima Nova"/>
              </a:rPr>
              <a:t>Lower </a:t>
            </a:r>
            <a:br>
              <a:rPr lang="en-US" sz="1400" smtClean="0">
                <a:latin typeface="Proxima Nova"/>
                <a:cs typeface="Proxima Nova"/>
              </a:rPr>
            </a:br>
            <a:r>
              <a:rPr lang="en-US" sz="1400" smtClean="0">
                <a:latin typeface="Proxima Nova"/>
                <a:cs typeface="Proxima Nova"/>
              </a:rPr>
              <a:t>Cost </a:t>
            </a:r>
            <a:r>
              <a:rPr lang="en-US" sz="1400" dirty="0" smtClean="0">
                <a:latin typeface="Proxima Nova"/>
                <a:cs typeface="Proxima Nova"/>
              </a:rPr>
              <a:t>PER KM</a:t>
            </a:r>
            <a:endParaRPr lang="en-US" sz="1400" dirty="0">
              <a:latin typeface="Proxima Nova"/>
              <a:cs typeface="Proxima Nov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793051" y="4034212"/>
            <a:ext cx="4268149" cy="0"/>
          </a:xfrm>
          <a:prstGeom prst="straightConnector1">
            <a:avLst/>
          </a:prstGeom>
          <a:ln w="76200" cmpd="sng">
            <a:solidFill>
              <a:srgbClr val="6ECC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76632" y="4246011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Proxima Nova"/>
                <a:cs typeface="Proxima Nova"/>
              </a:rPr>
              <a:t>Lower</a:t>
            </a:r>
            <a:br>
              <a:rPr lang="en-US" sz="1200" dirty="0" smtClean="0">
                <a:latin typeface="Proxima Nova"/>
                <a:cs typeface="Proxima Nova"/>
              </a:rPr>
            </a:br>
            <a:r>
              <a:rPr lang="en-US" sz="1200" dirty="0" smtClean="0">
                <a:latin typeface="Proxima Nova"/>
                <a:cs typeface="Proxima Nova"/>
              </a:rPr>
              <a:t>Convenience</a:t>
            </a:r>
            <a:endParaRPr lang="en-US" sz="1200" dirty="0">
              <a:latin typeface="Proxima Nova"/>
              <a:cs typeface="Proxima Nov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24855" y="4246011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Proxima Nova"/>
                <a:cs typeface="Proxima Nova"/>
              </a:rPr>
              <a:t>Higher</a:t>
            </a:r>
            <a:br>
              <a:rPr lang="en-US" sz="1200" dirty="0" smtClean="0">
                <a:latin typeface="Proxima Nova"/>
                <a:cs typeface="Proxima Nova"/>
              </a:rPr>
            </a:br>
            <a:r>
              <a:rPr lang="en-US" sz="1200" dirty="0" smtClean="0">
                <a:latin typeface="Proxima Nova"/>
                <a:cs typeface="Proxima Nova"/>
              </a:rPr>
              <a:t>Convenience</a:t>
            </a:r>
            <a:endParaRPr lang="en-US" sz="1200" dirty="0">
              <a:latin typeface="Proxima Nova"/>
              <a:cs typeface="Proxima Nov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124" y="3342842"/>
            <a:ext cx="1060455" cy="40191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07984" y="242527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Low </a:t>
            </a:r>
            <a:r>
              <a:rPr lang="en-US" sz="1400" dirty="0" err="1"/>
              <a:t>Utilisation</a:t>
            </a:r>
            <a:r>
              <a:rPr lang="en-US" sz="1400" dirty="0"/>
              <a:t> </a:t>
            </a:r>
            <a:r>
              <a:rPr lang="en-US" sz="1400" smtClean="0"/>
              <a:t>– </a:t>
            </a:r>
            <a:br>
              <a:rPr lang="en-US" sz="1400" smtClean="0"/>
            </a:br>
            <a:r>
              <a:rPr lang="en-US" sz="1100" smtClean="0"/>
              <a:t>&lt;  </a:t>
            </a:r>
            <a:r>
              <a:rPr lang="en-US" sz="1100" dirty="0" smtClean="0"/>
              <a:t>80 Km/8hrs per week</a:t>
            </a:r>
            <a:br>
              <a:rPr lang="en-US" sz="1100" dirty="0" smtClean="0"/>
            </a:br>
            <a:endParaRPr lang="en-US" sz="11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189" y="2573856"/>
            <a:ext cx="1007955" cy="75596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54485" y="3203292"/>
            <a:ext cx="5822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Ownership</a:t>
            </a:r>
            <a:endParaRPr lang="en-US" sz="7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024" y="1602669"/>
            <a:ext cx="574638" cy="5746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31687" y="160266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 smtClean="0"/>
              <a:t>1 Way</a:t>
            </a:r>
            <a:br>
              <a:rPr lang="en-US" sz="700" dirty="0" smtClean="0"/>
            </a:br>
            <a:r>
              <a:rPr lang="en-US" sz="700" dirty="0" smtClean="0"/>
              <a:t>Sharing </a:t>
            </a:r>
            <a:r>
              <a:rPr lang="en-US" sz="700" dirty="0" smtClean="0">
                <a:solidFill>
                  <a:srgbClr val="6ECC00"/>
                </a:solidFill>
              </a:rPr>
              <a:t> .</a:t>
            </a:r>
            <a:endParaRPr lang="en-US" sz="700" dirty="0">
              <a:solidFill>
                <a:srgbClr val="6ECC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608" y="1918416"/>
            <a:ext cx="599796" cy="6025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62601" y="1699663"/>
            <a:ext cx="6848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Station Based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9750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520" y="1056806"/>
            <a:ext cx="5811011" cy="40851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1619" y="4652179"/>
            <a:ext cx="3727565" cy="536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592" y="4228582"/>
            <a:ext cx="3410076" cy="3266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245008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6ECC00"/>
                </a:solidFill>
                <a:latin typeface="Proxima Nova"/>
                <a:cs typeface="Proxima Nova"/>
              </a:rPr>
              <a:t>Free Floating Overview </a:t>
            </a:r>
            <a:endParaRPr lang="en-US" sz="4000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5401" y="4652179"/>
            <a:ext cx="1795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 err="1" smtClean="0"/>
              <a:t>Vulog</a:t>
            </a:r>
            <a:r>
              <a:rPr lang="en-US" sz="1600" dirty="0" smtClean="0"/>
              <a:t>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961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Free Floating Evolution</a:t>
            </a:r>
            <a:endParaRPr lang="en-US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374" y="1239626"/>
            <a:ext cx="6109251" cy="2782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3577" y="4199010"/>
            <a:ext cx="3696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Proxima Nova" charset="0"/>
                <a:ea typeface="Proxima Nova" charset="0"/>
                <a:cs typeface="Proxima Nova" charset="0"/>
              </a:rPr>
              <a:t>E</a:t>
            </a:r>
            <a:r>
              <a:rPr lang="en-US" sz="3200" b="1" smtClean="0">
                <a:latin typeface="Proxima Nova" charset="0"/>
                <a:ea typeface="Proxima Nova" charset="0"/>
                <a:cs typeface="Proxima Nova" charset="0"/>
              </a:rPr>
              <a:t>lectric </a:t>
            </a:r>
            <a:r>
              <a:rPr lang="en-US" sz="3200" b="1" dirty="0">
                <a:latin typeface="Proxima Nova" charset="0"/>
                <a:ea typeface="Proxima Nova" charset="0"/>
                <a:cs typeface="Proxima Nova" charset="0"/>
              </a:rPr>
              <a:t>P</a:t>
            </a:r>
            <a:r>
              <a:rPr lang="en-US" sz="3200" b="1" smtClean="0">
                <a:latin typeface="Proxima Nova" charset="0"/>
                <a:ea typeface="Proxima Nova" charset="0"/>
                <a:cs typeface="Proxima Nova" charset="0"/>
              </a:rPr>
              <a:t>owertrain</a:t>
            </a:r>
            <a:endParaRPr lang="en-US" sz="3200" b="1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Impact of Car Share on EV </a:t>
            </a:r>
            <a:endParaRPr lang="en-US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782" y="1454331"/>
            <a:ext cx="5948510" cy="1900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4532" y="3354431"/>
            <a:ext cx="5699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charset="0"/>
                <a:ea typeface="ＭＳ 明朝" charset="-128"/>
                <a:cs typeface="Times New Roman" charset="0"/>
              </a:rPr>
              <a:t>Changes in Percent of Experimental Population Expecting to Purchase Various Vehicles After EV Car sharing Exposure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Seattle</a:t>
            </a:r>
            <a:endParaRPr lang="en-US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503816" y="1706879"/>
            <a:ext cx="3278777" cy="28877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 stations and 100 chargers announced to serve 100+ ReachNow BEVs (May 2017)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94" y="1628503"/>
            <a:ext cx="3860800" cy="25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Hamburg</a:t>
            </a:r>
            <a:endParaRPr lang="en-US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503816" y="1706879"/>
            <a:ext cx="3278777" cy="2887743"/>
          </a:xfrm>
        </p:spPr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dirty="0" smtClean="0"/>
              <a:t>50+ BEVs with by 2019 with 250+ by end of 2017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297" y="1706879"/>
            <a:ext cx="3716363" cy="24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Copenhagen</a:t>
            </a:r>
            <a:endParaRPr lang="en-US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98" y="1698171"/>
            <a:ext cx="4200676" cy="2509979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564776" y="1698171"/>
            <a:ext cx="3278777" cy="2887743"/>
          </a:xfrm>
        </p:spPr>
        <p:txBody>
          <a:bodyPr>
            <a:normAutofit/>
          </a:bodyPr>
          <a:lstStyle/>
          <a:p>
            <a:r>
              <a:rPr lang="en-US" dirty="0" smtClean="0"/>
              <a:t>1000+ BEVs incorporated with Public Transport since 2015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74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Madrid</a:t>
            </a:r>
            <a:endParaRPr lang="en-US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564776" y="1698171"/>
            <a:ext cx="3278777" cy="2887743"/>
          </a:xfrm>
        </p:spPr>
        <p:txBody>
          <a:bodyPr>
            <a:normAutofit/>
          </a:bodyPr>
          <a:lstStyle/>
          <a:p>
            <a:r>
              <a:rPr lang="en-US" dirty="0" smtClean="0"/>
              <a:t>250+ BEVs with 100,000 users registered in 100 days in 2017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96" y="1698171"/>
            <a:ext cx="4423954" cy="23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Melbourne</a:t>
            </a:r>
            <a:endParaRPr lang="en-US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980661" y="4464892"/>
            <a:ext cx="7182678" cy="7379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1000+ BEVs operating by 2026</a:t>
            </a:r>
          </a:p>
          <a:p>
            <a:pPr marL="0" indent="0" algn="ctr">
              <a:buNone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695" y="1266568"/>
            <a:ext cx="6076122" cy="31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373" y="1178831"/>
            <a:ext cx="5572897" cy="19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872"/>
            <a:ext cx="7772400" cy="1102519"/>
          </a:xfrm>
        </p:spPr>
        <p:txBody>
          <a:bodyPr/>
          <a:lstStyle/>
          <a:p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Scott Browning</a:t>
            </a:r>
            <a:endParaRPr lang="en-US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611" y="1889434"/>
            <a:ext cx="1016000" cy="919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011" y="1872855"/>
            <a:ext cx="1179144" cy="919018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3743412" y="3315043"/>
            <a:ext cx="4241800" cy="406400"/>
          </a:xfrm>
          <a:prstGeom prst="homePlate">
            <a:avLst/>
          </a:prstGeom>
          <a:gradFill>
            <a:gsLst>
              <a:gs pos="0">
                <a:srgbClr val="FF6600"/>
              </a:gs>
              <a:gs pos="42000">
                <a:srgbClr val="FFFF00"/>
              </a:gs>
              <a:gs pos="86000">
                <a:srgbClr val="FFFF00"/>
              </a:gs>
              <a:gs pos="98000">
                <a:srgbClr val="6ECC00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67561" y="288255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1990-2003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83783" y="289491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2004-2015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00770" y="289491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95" y="1752209"/>
            <a:ext cx="1728694" cy="2112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159" y="1911740"/>
            <a:ext cx="1112108" cy="9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6ECC00"/>
                </a:solidFill>
                <a:latin typeface="Proxima Nova" charset="0"/>
                <a:ea typeface="Proxima Nova" charset="0"/>
                <a:cs typeface="Proxima Nova" charset="0"/>
              </a:rPr>
              <a:t>Carsharing</a:t>
            </a:r>
            <a:r>
              <a:rPr lang="en-US" b="1" dirty="0" smtClean="0">
                <a:solidFill>
                  <a:srgbClr val="6ECC00"/>
                </a:solidFill>
                <a:latin typeface="Proxima Nova" charset="0"/>
                <a:ea typeface="Proxima Nova" charset="0"/>
                <a:cs typeface="Proxima Nova" charset="0"/>
              </a:rPr>
              <a:t> (Station </a:t>
            </a:r>
            <a:r>
              <a:rPr lang="en-US" b="1" dirty="0">
                <a:solidFill>
                  <a:srgbClr val="6ECC00"/>
                </a:solidFill>
                <a:latin typeface="Proxima Nova" charset="0"/>
                <a:ea typeface="Proxima Nova" charset="0"/>
                <a:cs typeface="Proxima Nova" charset="0"/>
              </a:rPr>
              <a:t>B</a:t>
            </a:r>
            <a:r>
              <a:rPr lang="en-US" b="1" dirty="0" smtClean="0">
                <a:solidFill>
                  <a:srgbClr val="6ECC00"/>
                </a:solidFill>
                <a:latin typeface="Proxima Nova" charset="0"/>
                <a:ea typeface="Proxima Nova" charset="0"/>
                <a:cs typeface="Proxima Nova" charset="0"/>
              </a:rPr>
              <a:t>ased)</a:t>
            </a:r>
            <a:endParaRPr lang="en-US" b="1" dirty="0">
              <a:solidFill>
                <a:srgbClr val="6ECC00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1723"/>
            <a:ext cx="9144000" cy="402232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 flipV="1">
            <a:off x="2072256" y="2735982"/>
            <a:ext cx="14830" cy="888396"/>
          </a:xfrm>
          <a:prstGeom prst="line">
            <a:avLst/>
          </a:prstGeom>
          <a:noFill/>
          <a:ln w="101600" cap="flat" cmpd="sng" algn="ctr">
            <a:solidFill>
              <a:srgbClr val="5C5D5C">
                <a:alpha val="83000"/>
              </a:srgbClr>
            </a:solidFill>
            <a:prstDash val="sysDot"/>
            <a:miter lim="800000"/>
          </a:ln>
          <a:effectLst/>
        </p:spPr>
      </p:cxnSp>
      <p:sp>
        <p:nvSpPr>
          <p:cNvPr id="25" name="Freeform 24"/>
          <p:cNvSpPr/>
          <p:nvPr/>
        </p:nvSpPr>
        <p:spPr>
          <a:xfrm>
            <a:off x="2144435" y="2083755"/>
            <a:ext cx="4847835" cy="1530818"/>
          </a:xfrm>
          <a:custGeom>
            <a:avLst/>
            <a:gdLst>
              <a:gd name="connsiteX0" fmla="*/ 0 w 5181600"/>
              <a:gd name="connsiteY0" fmla="*/ 1508760 h 1508760"/>
              <a:gd name="connsiteX1" fmla="*/ 1661160 w 5181600"/>
              <a:gd name="connsiteY1" fmla="*/ 1424940 h 1508760"/>
              <a:gd name="connsiteX2" fmla="*/ 1790700 w 5181600"/>
              <a:gd name="connsiteY2" fmla="*/ 1379220 h 1508760"/>
              <a:gd name="connsiteX3" fmla="*/ 1897380 w 5181600"/>
              <a:gd name="connsiteY3" fmla="*/ 1386840 h 1508760"/>
              <a:gd name="connsiteX4" fmla="*/ 1988820 w 5181600"/>
              <a:gd name="connsiteY4" fmla="*/ 1440180 h 1508760"/>
              <a:gd name="connsiteX5" fmla="*/ 2057400 w 5181600"/>
              <a:gd name="connsiteY5" fmla="*/ 1447800 h 1508760"/>
              <a:gd name="connsiteX6" fmla="*/ 2232660 w 5181600"/>
              <a:gd name="connsiteY6" fmla="*/ 1356360 h 1508760"/>
              <a:gd name="connsiteX7" fmla="*/ 2499360 w 5181600"/>
              <a:gd name="connsiteY7" fmla="*/ 1333500 h 1508760"/>
              <a:gd name="connsiteX8" fmla="*/ 2720340 w 5181600"/>
              <a:gd name="connsiteY8" fmla="*/ 1272540 h 1508760"/>
              <a:gd name="connsiteX9" fmla="*/ 2842260 w 5181600"/>
              <a:gd name="connsiteY9" fmla="*/ 1150620 h 1508760"/>
              <a:gd name="connsiteX10" fmla="*/ 2994660 w 5181600"/>
              <a:gd name="connsiteY10" fmla="*/ 906780 h 1508760"/>
              <a:gd name="connsiteX11" fmla="*/ 3162300 w 5181600"/>
              <a:gd name="connsiteY11" fmla="*/ 807720 h 1508760"/>
              <a:gd name="connsiteX12" fmla="*/ 3619500 w 5181600"/>
              <a:gd name="connsiteY12" fmla="*/ 670560 h 1508760"/>
              <a:gd name="connsiteX13" fmla="*/ 3741420 w 5181600"/>
              <a:gd name="connsiteY13" fmla="*/ 647700 h 1508760"/>
              <a:gd name="connsiteX14" fmla="*/ 3794760 w 5181600"/>
              <a:gd name="connsiteY14" fmla="*/ 579120 h 1508760"/>
              <a:gd name="connsiteX15" fmla="*/ 3878580 w 5181600"/>
              <a:gd name="connsiteY15" fmla="*/ 220980 h 1508760"/>
              <a:gd name="connsiteX16" fmla="*/ 3893820 w 5181600"/>
              <a:gd name="connsiteY16" fmla="*/ 99060 h 1508760"/>
              <a:gd name="connsiteX17" fmla="*/ 5181600 w 5181600"/>
              <a:gd name="connsiteY17" fmla="*/ 0 h 1508760"/>
              <a:gd name="connsiteX0" fmla="*/ 0 w 4606027"/>
              <a:gd name="connsiteY0" fmla="*/ 1454461 h 1454461"/>
              <a:gd name="connsiteX1" fmla="*/ 1661160 w 4606027"/>
              <a:gd name="connsiteY1" fmla="*/ 1370641 h 1454461"/>
              <a:gd name="connsiteX2" fmla="*/ 1790700 w 4606027"/>
              <a:gd name="connsiteY2" fmla="*/ 1324921 h 1454461"/>
              <a:gd name="connsiteX3" fmla="*/ 1897380 w 4606027"/>
              <a:gd name="connsiteY3" fmla="*/ 1332541 h 1454461"/>
              <a:gd name="connsiteX4" fmla="*/ 1988820 w 4606027"/>
              <a:gd name="connsiteY4" fmla="*/ 1385881 h 1454461"/>
              <a:gd name="connsiteX5" fmla="*/ 2057400 w 4606027"/>
              <a:gd name="connsiteY5" fmla="*/ 1393501 h 1454461"/>
              <a:gd name="connsiteX6" fmla="*/ 2232660 w 4606027"/>
              <a:gd name="connsiteY6" fmla="*/ 1302061 h 1454461"/>
              <a:gd name="connsiteX7" fmla="*/ 2499360 w 4606027"/>
              <a:gd name="connsiteY7" fmla="*/ 1279201 h 1454461"/>
              <a:gd name="connsiteX8" fmla="*/ 2720340 w 4606027"/>
              <a:gd name="connsiteY8" fmla="*/ 1218241 h 1454461"/>
              <a:gd name="connsiteX9" fmla="*/ 2842260 w 4606027"/>
              <a:gd name="connsiteY9" fmla="*/ 1096321 h 1454461"/>
              <a:gd name="connsiteX10" fmla="*/ 2994660 w 4606027"/>
              <a:gd name="connsiteY10" fmla="*/ 852481 h 1454461"/>
              <a:gd name="connsiteX11" fmla="*/ 3162300 w 4606027"/>
              <a:gd name="connsiteY11" fmla="*/ 753421 h 1454461"/>
              <a:gd name="connsiteX12" fmla="*/ 3619500 w 4606027"/>
              <a:gd name="connsiteY12" fmla="*/ 616261 h 1454461"/>
              <a:gd name="connsiteX13" fmla="*/ 3741420 w 4606027"/>
              <a:gd name="connsiteY13" fmla="*/ 593401 h 1454461"/>
              <a:gd name="connsiteX14" fmla="*/ 3794760 w 4606027"/>
              <a:gd name="connsiteY14" fmla="*/ 524821 h 1454461"/>
              <a:gd name="connsiteX15" fmla="*/ 3878580 w 4606027"/>
              <a:gd name="connsiteY15" fmla="*/ 166681 h 1454461"/>
              <a:gd name="connsiteX16" fmla="*/ 3893820 w 4606027"/>
              <a:gd name="connsiteY16" fmla="*/ 44761 h 1454461"/>
              <a:gd name="connsiteX17" fmla="*/ 4606027 w 4606027"/>
              <a:gd name="connsiteY17" fmla="*/ 0 h 145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06027" h="1454461">
                <a:moveTo>
                  <a:pt x="0" y="1454461"/>
                </a:moveTo>
                <a:lnTo>
                  <a:pt x="1661160" y="1370641"/>
                </a:lnTo>
                <a:lnTo>
                  <a:pt x="1790700" y="1324921"/>
                </a:lnTo>
                <a:lnTo>
                  <a:pt x="1897380" y="1332541"/>
                </a:lnTo>
                <a:lnTo>
                  <a:pt x="1988820" y="1385881"/>
                </a:lnTo>
                <a:lnTo>
                  <a:pt x="2057400" y="1393501"/>
                </a:lnTo>
                <a:lnTo>
                  <a:pt x="2232660" y="1302061"/>
                </a:lnTo>
                <a:lnTo>
                  <a:pt x="2499360" y="1279201"/>
                </a:lnTo>
                <a:lnTo>
                  <a:pt x="2720340" y="1218241"/>
                </a:lnTo>
                <a:lnTo>
                  <a:pt x="2842260" y="1096321"/>
                </a:lnTo>
                <a:lnTo>
                  <a:pt x="2994660" y="852481"/>
                </a:lnTo>
                <a:lnTo>
                  <a:pt x="3162300" y="753421"/>
                </a:lnTo>
                <a:lnTo>
                  <a:pt x="3619500" y="616261"/>
                </a:lnTo>
                <a:lnTo>
                  <a:pt x="3741420" y="593401"/>
                </a:lnTo>
                <a:lnTo>
                  <a:pt x="3794760" y="524821"/>
                </a:lnTo>
                <a:lnTo>
                  <a:pt x="3878580" y="166681"/>
                </a:lnTo>
                <a:lnTo>
                  <a:pt x="3893820" y="44761"/>
                </a:lnTo>
                <a:cubicBezTo>
                  <a:pt x="4323080" y="11741"/>
                  <a:pt x="4176767" y="33020"/>
                  <a:pt x="4606027" y="0"/>
                </a:cubicBezTo>
              </a:path>
            </a:pathLst>
          </a:custGeom>
          <a:noFill/>
          <a:ln w="127000" cap="rnd" cmpd="sng" algn="ctr">
            <a:solidFill>
              <a:srgbClr val="1CAFEB">
                <a:alpha val="53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rgbClr val="FCFFFF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57397" y="1923131"/>
            <a:ext cx="302786" cy="302786"/>
          </a:xfrm>
          <a:prstGeom prst="rect">
            <a:avLst/>
          </a:prstGeom>
          <a:solidFill>
            <a:srgbClr val="5D5D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rgbClr val="FCFFFF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64368" y="3453349"/>
            <a:ext cx="302786" cy="317210"/>
          </a:xfrm>
          <a:prstGeom prst="rect">
            <a:avLst/>
          </a:prstGeom>
          <a:solidFill>
            <a:srgbClr val="5D5D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rgbClr val="FCFFFF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212940" y="1673604"/>
            <a:ext cx="1295384" cy="385237"/>
          </a:xfrm>
          <a:custGeom>
            <a:avLst/>
            <a:gdLst>
              <a:gd name="connsiteX0" fmla="*/ 0 w 731520"/>
              <a:gd name="connsiteY0" fmla="*/ 297180 h 297180"/>
              <a:gd name="connsiteX1" fmla="*/ 571500 w 731520"/>
              <a:gd name="connsiteY1" fmla="*/ 266700 h 297180"/>
              <a:gd name="connsiteX2" fmla="*/ 556260 w 731520"/>
              <a:gd name="connsiteY2" fmla="*/ 106680 h 297180"/>
              <a:gd name="connsiteX3" fmla="*/ 731520 w 731520"/>
              <a:gd name="connsiteY3" fmla="*/ 99060 h 297180"/>
              <a:gd name="connsiteX4" fmla="*/ 716280 w 731520"/>
              <a:gd name="connsiteY4" fmla="*/ 0 h 297180"/>
              <a:gd name="connsiteX0" fmla="*/ 0 w 731520"/>
              <a:gd name="connsiteY0" fmla="*/ 332212 h 332212"/>
              <a:gd name="connsiteX1" fmla="*/ 571500 w 731520"/>
              <a:gd name="connsiteY1" fmla="*/ 301732 h 332212"/>
              <a:gd name="connsiteX2" fmla="*/ 556260 w 731520"/>
              <a:gd name="connsiteY2" fmla="*/ 141712 h 332212"/>
              <a:gd name="connsiteX3" fmla="*/ 731520 w 731520"/>
              <a:gd name="connsiteY3" fmla="*/ 134092 h 332212"/>
              <a:gd name="connsiteX4" fmla="*/ 726789 w 731520"/>
              <a:gd name="connsiteY4" fmla="*/ 0 h 332212"/>
              <a:gd name="connsiteX0" fmla="*/ 0 w 731520"/>
              <a:gd name="connsiteY0" fmla="*/ 332212 h 332212"/>
              <a:gd name="connsiteX1" fmla="*/ 571500 w 731520"/>
              <a:gd name="connsiteY1" fmla="*/ 301732 h 332212"/>
              <a:gd name="connsiteX2" fmla="*/ 556260 w 731520"/>
              <a:gd name="connsiteY2" fmla="*/ 141712 h 332212"/>
              <a:gd name="connsiteX3" fmla="*/ 731520 w 731520"/>
              <a:gd name="connsiteY3" fmla="*/ 134092 h 332212"/>
              <a:gd name="connsiteX4" fmla="*/ 719783 w 731520"/>
              <a:gd name="connsiteY4" fmla="*/ 0 h 332212"/>
              <a:gd name="connsiteX0" fmla="*/ 0 w 731520"/>
              <a:gd name="connsiteY0" fmla="*/ 332212 h 332212"/>
              <a:gd name="connsiteX1" fmla="*/ 581129 w 731520"/>
              <a:gd name="connsiteY1" fmla="*/ 304942 h 332212"/>
              <a:gd name="connsiteX2" fmla="*/ 556260 w 731520"/>
              <a:gd name="connsiteY2" fmla="*/ 141712 h 332212"/>
              <a:gd name="connsiteX3" fmla="*/ 731520 w 731520"/>
              <a:gd name="connsiteY3" fmla="*/ 134092 h 332212"/>
              <a:gd name="connsiteX4" fmla="*/ 719783 w 731520"/>
              <a:gd name="connsiteY4" fmla="*/ 0 h 332212"/>
              <a:gd name="connsiteX0" fmla="*/ 0 w 731520"/>
              <a:gd name="connsiteY0" fmla="*/ 332212 h 332212"/>
              <a:gd name="connsiteX1" fmla="*/ 577920 w 731520"/>
              <a:gd name="connsiteY1" fmla="*/ 311362 h 332212"/>
              <a:gd name="connsiteX2" fmla="*/ 556260 w 731520"/>
              <a:gd name="connsiteY2" fmla="*/ 141712 h 332212"/>
              <a:gd name="connsiteX3" fmla="*/ 731520 w 731520"/>
              <a:gd name="connsiteY3" fmla="*/ 134092 h 332212"/>
              <a:gd name="connsiteX4" fmla="*/ 719783 w 731520"/>
              <a:gd name="connsiteY4" fmla="*/ 0 h 332212"/>
              <a:gd name="connsiteX0" fmla="*/ 0 w 731520"/>
              <a:gd name="connsiteY0" fmla="*/ 332212 h 332212"/>
              <a:gd name="connsiteX1" fmla="*/ 577920 w 731520"/>
              <a:gd name="connsiteY1" fmla="*/ 311362 h 332212"/>
              <a:gd name="connsiteX2" fmla="*/ 556260 w 731520"/>
              <a:gd name="connsiteY2" fmla="*/ 141712 h 332212"/>
              <a:gd name="connsiteX3" fmla="*/ 731520 w 731520"/>
              <a:gd name="connsiteY3" fmla="*/ 134092 h 332212"/>
              <a:gd name="connsiteX4" fmla="*/ 719783 w 731520"/>
              <a:gd name="connsiteY4" fmla="*/ 0 h 332212"/>
              <a:gd name="connsiteX0" fmla="*/ 0 w 731520"/>
              <a:gd name="connsiteY0" fmla="*/ 332212 h 332212"/>
              <a:gd name="connsiteX1" fmla="*/ 571500 w 731520"/>
              <a:gd name="connsiteY1" fmla="*/ 317781 h 332212"/>
              <a:gd name="connsiteX2" fmla="*/ 556260 w 731520"/>
              <a:gd name="connsiteY2" fmla="*/ 141712 h 332212"/>
              <a:gd name="connsiteX3" fmla="*/ 731520 w 731520"/>
              <a:gd name="connsiteY3" fmla="*/ 134092 h 332212"/>
              <a:gd name="connsiteX4" fmla="*/ 719783 w 731520"/>
              <a:gd name="connsiteY4" fmla="*/ 0 h 332212"/>
              <a:gd name="connsiteX0" fmla="*/ 0 w 731520"/>
              <a:gd name="connsiteY0" fmla="*/ 332212 h 332212"/>
              <a:gd name="connsiteX1" fmla="*/ 571500 w 731520"/>
              <a:gd name="connsiteY1" fmla="*/ 317781 h 332212"/>
              <a:gd name="connsiteX2" fmla="*/ 553050 w 731520"/>
              <a:gd name="connsiteY2" fmla="*/ 148132 h 332212"/>
              <a:gd name="connsiteX3" fmla="*/ 731520 w 731520"/>
              <a:gd name="connsiteY3" fmla="*/ 134092 h 332212"/>
              <a:gd name="connsiteX4" fmla="*/ 719783 w 731520"/>
              <a:gd name="connsiteY4" fmla="*/ 0 h 332212"/>
              <a:gd name="connsiteX0" fmla="*/ 0 w 731520"/>
              <a:gd name="connsiteY0" fmla="*/ 332212 h 332212"/>
              <a:gd name="connsiteX1" fmla="*/ 571500 w 731520"/>
              <a:gd name="connsiteY1" fmla="*/ 317781 h 332212"/>
              <a:gd name="connsiteX2" fmla="*/ 553050 w 731520"/>
              <a:gd name="connsiteY2" fmla="*/ 148132 h 332212"/>
              <a:gd name="connsiteX3" fmla="*/ 731520 w 731520"/>
              <a:gd name="connsiteY3" fmla="*/ 134092 h 332212"/>
              <a:gd name="connsiteX4" fmla="*/ 719783 w 731520"/>
              <a:gd name="connsiteY4" fmla="*/ 0 h 332212"/>
              <a:gd name="connsiteX0" fmla="*/ 0 w 731520"/>
              <a:gd name="connsiteY0" fmla="*/ 332212 h 332212"/>
              <a:gd name="connsiteX1" fmla="*/ 571500 w 731520"/>
              <a:gd name="connsiteY1" fmla="*/ 317781 h 332212"/>
              <a:gd name="connsiteX2" fmla="*/ 553050 w 731520"/>
              <a:gd name="connsiteY2" fmla="*/ 148132 h 332212"/>
              <a:gd name="connsiteX3" fmla="*/ 731520 w 731520"/>
              <a:gd name="connsiteY3" fmla="*/ 134092 h 332212"/>
              <a:gd name="connsiteX4" fmla="*/ 719783 w 731520"/>
              <a:gd name="connsiteY4" fmla="*/ 0 h 332212"/>
              <a:gd name="connsiteX0" fmla="*/ 0 w 731520"/>
              <a:gd name="connsiteY0" fmla="*/ 332212 h 332212"/>
              <a:gd name="connsiteX1" fmla="*/ 571500 w 731520"/>
              <a:gd name="connsiteY1" fmla="*/ 317781 h 332212"/>
              <a:gd name="connsiteX2" fmla="*/ 731520 w 731520"/>
              <a:gd name="connsiteY2" fmla="*/ 134092 h 332212"/>
              <a:gd name="connsiteX3" fmla="*/ 719783 w 731520"/>
              <a:gd name="connsiteY3" fmla="*/ 0 h 332212"/>
              <a:gd name="connsiteX0" fmla="*/ 0 w 731520"/>
              <a:gd name="connsiteY0" fmla="*/ 332212 h 332212"/>
              <a:gd name="connsiteX1" fmla="*/ 571500 w 731520"/>
              <a:gd name="connsiteY1" fmla="*/ 317781 h 332212"/>
              <a:gd name="connsiteX2" fmla="*/ 731520 w 731520"/>
              <a:gd name="connsiteY2" fmla="*/ 134092 h 332212"/>
              <a:gd name="connsiteX3" fmla="*/ 719783 w 731520"/>
              <a:gd name="connsiteY3" fmla="*/ 0 h 332212"/>
              <a:gd name="connsiteX0" fmla="*/ 0 w 731520"/>
              <a:gd name="connsiteY0" fmla="*/ 332212 h 335810"/>
              <a:gd name="connsiteX1" fmla="*/ 571500 w 731520"/>
              <a:gd name="connsiteY1" fmla="*/ 317781 h 335810"/>
              <a:gd name="connsiteX2" fmla="*/ 731520 w 731520"/>
              <a:gd name="connsiteY2" fmla="*/ 134092 h 335810"/>
              <a:gd name="connsiteX3" fmla="*/ 719783 w 731520"/>
              <a:gd name="connsiteY3" fmla="*/ 0 h 335810"/>
              <a:gd name="connsiteX0" fmla="*/ 0 w 731520"/>
              <a:gd name="connsiteY0" fmla="*/ 332212 h 335810"/>
              <a:gd name="connsiteX1" fmla="*/ 571500 w 731520"/>
              <a:gd name="connsiteY1" fmla="*/ 317781 h 335810"/>
              <a:gd name="connsiteX2" fmla="*/ 731520 w 731520"/>
              <a:gd name="connsiteY2" fmla="*/ 134092 h 335810"/>
              <a:gd name="connsiteX3" fmla="*/ 719783 w 731520"/>
              <a:gd name="connsiteY3" fmla="*/ 0 h 335810"/>
              <a:gd name="connsiteX0" fmla="*/ 0 w 731520"/>
              <a:gd name="connsiteY0" fmla="*/ 332212 h 335810"/>
              <a:gd name="connsiteX1" fmla="*/ 571500 w 731520"/>
              <a:gd name="connsiteY1" fmla="*/ 317781 h 335810"/>
              <a:gd name="connsiteX2" fmla="*/ 731520 w 731520"/>
              <a:gd name="connsiteY2" fmla="*/ 134092 h 335810"/>
              <a:gd name="connsiteX3" fmla="*/ 719783 w 731520"/>
              <a:gd name="connsiteY3" fmla="*/ 0 h 335810"/>
              <a:gd name="connsiteX0" fmla="*/ 0 w 732570"/>
              <a:gd name="connsiteY0" fmla="*/ 332212 h 335810"/>
              <a:gd name="connsiteX1" fmla="*/ 571500 w 732570"/>
              <a:gd name="connsiteY1" fmla="*/ 317781 h 335810"/>
              <a:gd name="connsiteX2" fmla="*/ 731520 w 732570"/>
              <a:gd name="connsiteY2" fmla="*/ 134092 h 335810"/>
              <a:gd name="connsiteX3" fmla="*/ 719783 w 732570"/>
              <a:gd name="connsiteY3" fmla="*/ 0 h 335810"/>
              <a:gd name="connsiteX0" fmla="*/ 0 w 731520"/>
              <a:gd name="connsiteY0" fmla="*/ 332212 h 335810"/>
              <a:gd name="connsiteX1" fmla="*/ 571500 w 731520"/>
              <a:gd name="connsiteY1" fmla="*/ 317781 h 335810"/>
              <a:gd name="connsiteX2" fmla="*/ 701397 w 731520"/>
              <a:gd name="connsiteY2" fmla="*/ 242680 h 335810"/>
              <a:gd name="connsiteX3" fmla="*/ 731520 w 731520"/>
              <a:gd name="connsiteY3" fmla="*/ 134092 h 335810"/>
              <a:gd name="connsiteX4" fmla="*/ 719783 w 731520"/>
              <a:gd name="connsiteY4" fmla="*/ 0 h 335810"/>
              <a:gd name="connsiteX0" fmla="*/ 0 w 758677"/>
              <a:gd name="connsiteY0" fmla="*/ 332212 h 332212"/>
              <a:gd name="connsiteX1" fmla="*/ 571500 w 758677"/>
              <a:gd name="connsiteY1" fmla="*/ 317781 h 332212"/>
              <a:gd name="connsiteX2" fmla="*/ 749544 w 758677"/>
              <a:gd name="connsiteY2" fmla="*/ 290828 h 332212"/>
              <a:gd name="connsiteX3" fmla="*/ 731520 w 758677"/>
              <a:gd name="connsiteY3" fmla="*/ 134092 h 332212"/>
              <a:gd name="connsiteX4" fmla="*/ 719783 w 758677"/>
              <a:gd name="connsiteY4" fmla="*/ 0 h 332212"/>
              <a:gd name="connsiteX0" fmla="*/ 0 w 782413"/>
              <a:gd name="connsiteY0" fmla="*/ 332212 h 332212"/>
              <a:gd name="connsiteX1" fmla="*/ 571500 w 782413"/>
              <a:gd name="connsiteY1" fmla="*/ 317781 h 332212"/>
              <a:gd name="connsiteX2" fmla="*/ 749544 w 782413"/>
              <a:gd name="connsiteY2" fmla="*/ 290828 h 332212"/>
              <a:gd name="connsiteX3" fmla="*/ 731520 w 782413"/>
              <a:gd name="connsiteY3" fmla="*/ 134092 h 332212"/>
              <a:gd name="connsiteX4" fmla="*/ 719783 w 782413"/>
              <a:gd name="connsiteY4" fmla="*/ 0 h 332212"/>
              <a:gd name="connsiteX0" fmla="*/ 0 w 782413"/>
              <a:gd name="connsiteY0" fmla="*/ 332212 h 332212"/>
              <a:gd name="connsiteX1" fmla="*/ 571500 w 782413"/>
              <a:gd name="connsiteY1" fmla="*/ 317781 h 332212"/>
              <a:gd name="connsiteX2" fmla="*/ 749544 w 782413"/>
              <a:gd name="connsiteY2" fmla="*/ 290828 h 332212"/>
              <a:gd name="connsiteX3" fmla="*/ 731520 w 782413"/>
              <a:gd name="connsiteY3" fmla="*/ 134092 h 332212"/>
              <a:gd name="connsiteX4" fmla="*/ 719783 w 782413"/>
              <a:gd name="connsiteY4" fmla="*/ 0 h 332212"/>
              <a:gd name="connsiteX0" fmla="*/ 0 w 749980"/>
              <a:gd name="connsiteY0" fmla="*/ 332212 h 332212"/>
              <a:gd name="connsiteX1" fmla="*/ 571500 w 749980"/>
              <a:gd name="connsiteY1" fmla="*/ 317781 h 332212"/>
              <a:gd name="connsiteX2" fmla="*/ 749544 w 749980"/>
              <a:gd name="connsiteY2" fmla="*/ 290828 h 332212"/>
              <a:gd name="connsiteX3" fmla="*/ 731520 w 749980"/>
              <a:gd name="connsiteY3" fmla="*/ 134092 h 332212"/>
              <a:gd name="connsiteX4" fmla="*/ 719783 w 749980"/>
              <a:gd name="connsiteY4" fmla="*/ 0 h 332212"/>
              <a:gd name="connsiteX0" fmla="*/ 0 w 749980"/>
              <a:gd name="connsiteY0" fmla="*/ 332212 h 347260"/>
              <a:gd name="connsiteX1" fmla="*/ 571500 w 749980"/>
              <a:gd name="connsiteY1" fmla="*/ 317781 h 347260"/>
              <a:gd name="connsiteX2" fmla="*/ 749544 w 749980"/>
              <a:gd name="connsiteY2" fmla="*/ 290828 h 347260"/>
              <a:gd name="connsiteX3" fmla="*/ 731520 w 749980"/>
              <a:gd name="connsiteY3" fmla="*/ 134092 h 347260"/>
              <a:gd name="connsiteX4" fmla="*/ 719783 w 749980"/>
              <a:gd name="connsiteY4" fmla="*/ 0 h 347260"/>
              <a:gd name="connsiteX0" fmla="*/ 0 w 749980"/>
              <a:gd name="connsiteY0" fmla="*/ 332212 h 332212"/>
              <a:gd name="connsiteX1" fmla="*/ 571500 w 749980"/>
              <a:gd name="connsiteY1" fmla="*/ 317781 h 332212"/>
              <a:gd name="connsiteX2" fmla="*/ 749544 w 749980"/>
              <a:gd name="connsiteY2" fmla="*/ 290828 h 332212"/>
              <a:gd name="connsiteX3" fmla="*/ 731520 w 749980"/>
              <a:gd name="connsiteY3" fmla="*/ 134092 h 332212"/>
              <a:gd name="connsiteX4" fmla="*/ 719783 w 749980"/>
              <a:gd name="connsiteY4" fmla="*/ 0 h 332212"/>
              <a:gd name="connsiteX0" fmla="*/ 0 w 749980"/>
              <a:gd name="connsiteY0" fmla="*/ 332212 h 332212"/>
              <a:gd name="connsiteX1" fmla="*/ 749544 w 749980"/>
              <a:gd name="connsiteY1" fmla="*/ 290828 h 332212"/>
              <a:gd name="connsiteX2" fmla="*/ 731520 w 749980"/>
              <a:gd name="connsiteY2" fmla="*/ 134092 h 332212"/>
              <a:gd name="connsiteX3" fmla="*/ 719783 w 749980"/>
              <a:gd name="connsiteY3" fmla="*/ 0 h 332212"/>
              <a:gd name="connsiteX0" fmla="*/ 0 w 797213"/>
              <a:gd name="connsiteY0" fmla="*/ 332212 h 332212"/>
              <a:gd name="connsiteX1" fmla="*/ 749544 w 797213"/>
              <a:gd name="connsiteY1" fmla="*/ 290828 h 332212"/>
              <a:gd name="connsiteX2" fmla="*/ 719783 w 797213"/>
              <a:gd name="connsiteY2" fmla="*/ 0 h 332212"/>
              <a:gd name="connsiteX0" fmla="*/ 0 w 802473"/>
              <a:gd name="connsiteY0" fmla="*/ 332212 h 332212"/>
              <a:gd name="connsiteX1" fmla="*/ 749544 w 802473"/>
              <a:gd name="connsiteY1" fmla="*/ 290828 h 332212"/>
              <a:gd name="connsiteX2" fmla="*/ 719783 w 802473"/>
              <a:gd name="connsiteY2" fmla="*/ 0 h 332212"/>
              <a:gd name="connsiteX0" fmla="*/ 0 w 750516"/>
              <a:gd name="connsiteY0" fmla="*/ 332212 h 332212"/>
              <a:gd name="connsiteX1" fmla="*/ 749544 w 750516"/>
              <a:gd name="connsiteY1" fmla="*/ 290828 h 332212"/>
              <a:gd name="connsiteX2" fmla="*/ 719783 w 750516"/>
              <a:gd name="connsiteY2" fmla="*/ 0 h 332212"/>
              <a:gd name="connsiteX0" fmla="*/ 0 w 719783"/>
              <a:gd name="connsiteY0" fmla="*/ 332212 h 332212"/>
              <a:gd name="connsiteX1" fmla="*/ 719783 w 719783"/>
              <a:gd name="connsiteY1" fmla="*/ 0 h 332212"/>
              <a:gd name="connsiteX0" fmla="*/ 0 w 719783"/>
              <a:gd name="connsiteY0" fmla="*/ 332212 h 332212"/>
              <a:gd name="connsiteX1" fmla="*/ 444612 w 719783"/>
              <a:gd name="connsiteY1" fmla="*/ 123916 h 332212"/>
              <a:gd name="connsiteX2" fmla="*/ 719783 w 719783"/>
              <a:gd name="connsiteY2" fmla="*/ 0 h 332212"/>
              <a:gd name="connsiteX0" fmla="*/ 0 w 719783"/>
              <a:gd name="connsiteY0" fmla="*/ 332212 h 332212"/>
              <a:gd name="connsiteX1" fmla="*/ 444612 w 719783"/>
              <a:gd name="connsiteY1" fmla="*/ 123916 h 332212"/>
              <a:gd name="connsiteX2" fmla="*/ 719783 w 719783"/>
              <a:gd name="connsiteY2" fmla="*/ 0 h 332212"/>
              <a:gd name="connsiteX0" fmla="*/ 0 w 719783"/>
              <a:gd name="connsiteY0" fmla="*/ 332212 h 332212"/>
              <a:gd name="connsiteX1" fmla="*/ 444612 w 719783"/>
              <a:gd name="connsiteY1" fmla="*/ 123916 h 332212"/>
              <a:gd name="connsiteX2" fmla="*/ 719783 w 719783"/>
              <a:gd name="connsiteY2" fmla="*/ 0 h 332212"/>
              <a:gd name="connsiteX0" fmla="*/ 0 w 719783"/>
              <a:gd name="connsiteY0" fmla="*/ 332212 h 332212"/>
              <a:gd name="connsiteX1" fmla="*/ 444612 w 719783"/>
              <a:gd name="connsiteY1" fmla="*/ 123916 h 332212"/>
              <a:gd name="connsiteX2" fmla="*/ 719783 w 719783"/>
              <a:gd name="connsiteY2" fmla="*/ 0 h 332212"/>
              <a:gd name="connsiteX0" fmla="*/ 0 w 776034"/>
              <a:gd name="connsiteY0" fmla="*/ 332212 h 332212"/>
              <a:gd name="connsiteX1" fmla="*/ 752755 w 776034"/>
              <a:gd name="connsiteY1" fmla="*/ 290826 h 332212"/>
              <a:gd name="connsiteX2" fmla="*/ 719783 w 776034"/>
              <a:gd name="connsiteY2" fmla="*/ 0 h 332212"/>
              <a:gd name="connsiteX0" fmla="*/ 0 w 753756"/>
              <a:gd name="connsiteY0" fmla="*/ 332212 h 332212"/>
              <a:gd name="connsiteX1" fmla="*/ 752755 w 753756"/>
              <a:gd name="connsiteY1" fmla="*/ 290826 h 332212"/>
              <a:gd name="connsiteX2" fmla="*/ 719783 w 753756"/>
              <a:gd name="connsiteY2" fmla="*/ 0 h 332212"/>
              <a:gd name="connsiteX0" fmla="*/ 0 w 758085"/>
              <a:gd name="connsiteY0" fmla="*/ 332212 h 332212"/>
              <a:gd name="connsiteX1" fmla="*/ 752755 w 758085"/>
              <a:gd name="connsiteY1" fmla="*/ 290826 h 332212"/>
              <a:gd name="connsiteX2" fmla="*/ 719783 w 758085"/>
              <a:gd name="connsiteY2" fmla="*/ 0 h 332212"/>
              <a:gd name="connsiteX0" fmla="*/ 0 w 758106"/>
              <a:gd name="connsiteY0" fmla="*/ 332212 h 332212"/>
              <a:gd name="connsiteX1" fmla="*/ 752755 w 758106"/>
              <a:gd name="connsiteY1" fmla="*/ 290826 h 332212"/>
              <a:gd name="connsiteX2" fmla="*/ 719783 w 758106"/>
              <a:gd name="connsiteY2" fmla="*/ 0 h 332212"/>
              <a:gd name="connsiteX0" fmla="*/ 0 w 752782"/>
              <a:gd name="connsiteY0" fmla="*/ 332212 h 373924"/>
              <a:gd name="connsiteX1" fmla="*/ 752755 w 752782"/>
              <a:gd name="connsiteY1" fmla="*/ 290826 h 373924"/>
              <a:gd name="connsiteX2" fmla="*/ 719783 w 752782"/>
              <a:gd name="connsiteY2" fmla="*/ 0 h 373924"/>
              <a:gd name="connsiteX0" fmla="*/ 0 w 752802"/>
              <a:gd name="connsiteY0" fmla="*/ 332212 h 332212"/>
              <a:gd name="connsiteX1" fmla="*/ 752755 w 752802"/>
              <a:gd name="connsiteY1" fmla="*/ 290826 h 332212"/>
              <a:gd name="connsiteX2" fmla="*/ 719783 w 752802"/>
              <a:gd name="connsiteY2" fmla="*/ 0 h 332212"/>
              <a:gd name="connsiteX0" fmla="*/ 0 w 752802"/>
              <a:gd name="connsiteY0" fmla="*/ 332212 h 332212"/>
              <a:gd name="connsiteX1" fmla="*/ 752755 w 752802"/>
              <a:gd name="connsiteY1" fmla="*/ 290826 h 332212"/>
              <a:gd name="connsiteX2" fmla="*/ 719783 w 752802"/>
              <a:gd name="connsiteY2" fmla="*/ 0 h 332212"/>
              <a:gd name="connsiteX0" fmla="*/ 0 w 1311966"/>
              <a:gd name="connsiteY0" fmla="*/ 366021 h 366021"/>
              <a:gd name="connsiteX1" fmla="*/ 1229155 w 1311966"/>
              <a:gd name="connsiteY1" fmla="*/ 290826 h 366021"/>
              <a:gd name="connsiteX2" fmla="*/ 1196183 w 1311966"/>
              <a:gd name="connsiteY2" fmla="*/ 0 h 366021"/>
              <a:gd name="connsiteX0" fmla="*/ 0 w 1311966"/>
              <a:gd name="connsiteY0" fmla="*/ 366021 h 366021"/>
              <a:gd name="connsiteX1" fmla="*/ 1229155 w 1311966"/>
              <a:gd name="connsiteY1" fmla="*/ 290826 h 366021"/>
              <a:gd name="connsiteX2" fmla="*/ 1196183 w 1311966"/>
              <a:gd name="connsiteY2" fmla="*/ 0 h 366021"/>
              <a:gd name="connsiteX0" fmla="*/ 0 w 1230695"/>
              <a:gd name="connsiteY0" fmla="*/ 366021 h 366021"/>
              <a:gd name="connsiteX1" fmla="*/ 1229155 w 1230695"/>
              <a:gd name="connsiteY1" fmla="*/ 290826 h 366021"/>
              <a:gd name="connsiteX2" fmla="*/ 1196183 w 1230695"/>
              <a:gd name="connsiteY2" fmla="*/ 0 h 366021"/>
              <a:gd name="connsiteX0" fmla="*/ 0 w 1230785"/>
              <a:gd name="connsiteY0" fmla="*/ 366021 h 366021"/>
              <a:gd name="connsiteX1" fmla="*/ 1229155 w 1230785"/>
              <a:gd name="connsiteY1" fmla="*/ 290826 h 366021"/>
              <a:gd name="connsiteX2" fmla="*/ 1196183 w 1230785"/>
              <a:gd name="connsiteY2" fmla="*/ 0 h 366021"/>
              <a:gd name="connsiteX0" fmla="*/ 0 w 1230771"/>
              <a:gd name="connsiteY0" fmla="*/ 366021 h 366021"/>
              <a:gd name="connsiteX1" fmla="*/ 1229155 w 1230771"/>
              <a:gd name="connsiteY1" fmla="*/ 290826 h 366021"/>
              <a:gd name="connsiteX2" fmla="*/ 1196183 w 1230771"/>
              <a:gd name="connsiteY2" fmla="*/ 0 h 3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0771" h="366021">
                <a:moveTo>
                  <a:pt x="0" y="366021"/>
                </a:moveTo>
                <a:cubicBezTo>
                  <a:pt x="268334" y="350176"/>
                  <a:pt x="1007726" y="325413"/>
                  <a:pt x="1229155" y="290826"/>
                </a:cubicBezTo>
                <a:cubicBezTo>
                  <a:pt x="1238227" y="289409"/>
                  <a:pt x="1206621" y="85059"/>
                  <a:pt x="1196183" y="0"/>
                </a:cubicBezTo>
              </a:path>
            </a:pathLst>
          </a:custGeom>
          <a:noFill/>
          <a:ln w="101600" cap="flat" cmpd="sng" algn="ctr">
            <a:solidFill>
              <a:srgbClr val="5C5D5C">
                <a:alpha val="83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rgbClr val="5D5D5D"/>
              </a:solidFill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17973" y="3186504"/>
            <a:ext cx="471488" cy="871538"/>
          </a:xfrm>
          <a:prstGeom prst="rect">
            <a:avLst/>
          </a:prstGeom>
          <a:effectLst>
            <a:outerShdw blurRad="38100" dir="5400000" sx="101000" sy="101000" algn="ctr" rotWithShape="0">
              <a:srgbClr val="5D5D5D"/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7200" y="1638754"/>
            <a:ext cx="471488" cy="871538"/>
          </a:xfrm>
          <a:prstGeom prst="rect">
            <a:avLst/>
          </a:prstGeom>
          <a:effectLst>
            <a:outerShdw blurRad="38100" dir="5400000" sx="101000" sy="101000" algn="ctr" rotWithShape="0">
              <a:srgbClr val="5D5D5D"/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51341" y="3162231"/>
            <a:ext cx="471488" cy="871538"/>
          </a:xfrm>
          <a:prstGeom prst="rect">
            <a:avLst/>
          </a:prstGeom>
          <a:effectLst>
            <a:outerShdw blurRad="38100" dir="5400000" sx="101000" sy="101000" algn="ctr" rotWithShape="0">
              <a:srgbClr val="5D5D5D"/>
            </a:outerShdw>
          </a:effectLst>
        </p:spPr>
      </p:pic>
      <p:sp>
        <p:nvSpPr>
          <p:cNvPr id="32" name="Rounded Rectangle 31"/>
          <p:cNvSpPr/>
          <p:nvPr/>
        </p:nvSpPr>
        <p:spPr>
          <a:xfrm>
            <a:off x="512359" y="994473"/>
            <a:ext cx="3082716" cy="1532216"/>
          </a:xfrm>
          <a:prstGeom prst="roundRect">
            <a:avLst/>
          </a:prstGeom>
          <a:solidFill>
            <a:srgbClr val="FC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rgbClr val="FCFFFF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5470" y="1186296"/>
            <a:ext cx="315960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 defTabSz="342900">
              <a:spcAft>
                <a:spcPts val="22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 kern="0" dirty="0">
                <a:solidFill>
                  <a:srgbClr val="424242"/>
                </a:solidFill>
                <a:latin typeface="Century Gothic" charset="0"/>
                <a:ea typeface="Century Gothic" charset="0"/>
                <a:cs typeface="Century Gothic" charset="0"/>
                <a:sym typeface="Helvetica"/>
              </a:rPr>
              <a:t>Round trip</a:t>
            </a:r>
          </a:p>
          <a:p>
            <a:pPr marL="685800" indent="-342900" defTabSz="342900">
              <a:spcAft>
                <a:spcPts val="22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 kern="0" dirty="0">
                <a:solidFill>
                  <a:srgbClr val="424242"/>
                </a:solidFill>
                <a:latin typeface="Century Gothic" charset="0"/>
                <a:ea typeface="Century Gothic" charset="0"/>
                <a:cs typeface="Century Gothic" charset="0"/>
                <a:sym typeface="Helvetica"/>
              </a:rPr>
              <a:t>You go to a station</a:t>
            </a:r>
          </a:p>
          <a:p>
            <a:pPr marL="685800" indent="-342900" defTabSz="342900">
              <a:spcAft>
                <a:spcPts val="22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 kern="0" dirty="0">
                <a:solidFill>
                  <a:srgbClr val="424242"/>
                </a:solidFill>
                <a:latin typeface="Century Gothic" charset="0"/>
                <a:ea typeface="Century Gothic" charset="0"/>
                <a:cs typeface="Century Gothic" charset="0"/>
                <a:sym typeface="Helvetica"/>
              </a:rPr>
              <a:t>You </a:t>
            </a:r>
            <a:r>
              <a:rPr lang="en-US" sz="1400" kern="0" dirty="0" smtClean="0">
                <a:solidFill>
                  <a:srgbClr val="424242"/>
                </a:solidFill>
                <a:latin typeface="Century Gothic" charset="0"/>
                <a:ea typeface="Century Gothic" charset="0"/>
                <a:cs typeface="Century Gothic" charset="0"/>
                <a:sym typeface="Helvetica"/>
              </a:rPr>
              <a:t>drive</a:t>
            </a:r>
          </a:p>
          <a:p>
            <a:pPr marL="685800" indent="-342900" defTabSz="342900">
              <a:spcAft>
                <a:spcPts val="22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 kern="0" dirty="0" smtClean="0">
                <a:solidFill>
                  <a:srgbClr val="424242"/>
                </a:solidFill>
                <a:latin typeface="Century Gothic" charset="0"/>
                <a:ea typeface="Century Gothic" charset="0"/>
                <a:cs typeface="Century Gothic" charset="0"/>
                <a:sym typeface="Helvetica"/>
              </a:rPr>
              <a:t>You return car to station</a:t>
            </a:r>
            <a:endParaRPr lang="en-US" sz="1400" kern="0" dirty="0">
              <a:solidFill>
                <a:srgbClr val="424242"/>
              </a:solidFill>
              <a:latin typeface="Century Gothic" charset="0"/>
              <a:ea typeface="Century Gothic" charset="0"/>
              <a:cs typeface="Century Gothic" charset="0"/>
              <a:sym typeface="Helvetica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891811" y="2472500"/>
            <a:ext cx="375338" cy="394153"/>
            <a:chOff x="2522415" y="3296670"/>
            <a:chExt cx="500450" cy="525537"/>
          </a:xfrm>
        </p:grpSpPr>
        <p:sp>
          <p:nvSpPr>
            <p:cNvPr id="35" name="Teardrop 34"/>
            <p:cNvSpPr/>
            <p:nvPr/>
          </p:nvSpPr>
          <p:spPr>
            <a:xfrm rot="8100000">
              <a:off x="2522415" y="3296670"/>
              <a:ext cx="500450" cy="500450"/>
            </a:xfrm>
            <a:prstGeom prst="teardrop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FCFFFF"/>
                </a:solidFill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63091" y="3329765"/>
              <a:ext cx="41909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b="1" kern="0" dirty="0">
                  <a:solidFill>
                    <a:srgbClr val="FCFFFF"/>
                  </a:solidFill>
                </a:rPr>
                <a:t>A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81857" y="1269791"/>
            <a:ext cx="375338" cy="394153"/>
            <a:chOff x="2674815" y="3449070"/>
            <a:chExt cx="500450" cy="525537"/>
          </a:xfrm>
        </p:grpSpPr>
        <p:sp>
          <p:nvSpPr>
            <p:cNvPr id="38" name="Teardrop 37"/>
            <p:cNvSpPr/>
            <p:nvPr/>
          </p:nvSpPr>
          <p:spPr>
            <a:xfrm rot="8100000">
              <a:off x="2674815" y="3449070"/>
              <a:ext cx="500450" cy="500450"/>
            </a:xfrm>
            <a:prstGeom prst="teardrop">
              <a:avLst/>
            </a:prstGeom>
            <a:solidFill>
              <a:srgbClr val="F35E0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FCFFFF"/>
                </a:solidFill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15491" y="3482165"/>
              <a:ext cx="41909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b="1" kern="0" dirty="0">
                  <a:solidFill>
                    <a:srgbClr val="FCFFFF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2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1723"/>
            <a:ext cx="9144000" cy="4022328"/>
          </a:xfrm>
          <a:prstGeom prst="rect">
            <a:avLst/>
          </a:prstGeom>
        </p:spPr>
      </p:pic>
      <p:sp>
        <p:nvSpPr>
          <p:cNvPr id="42" name="Freeform 41"/>
          <p:cNvSpPr/>
          <p:nvPr/>
        </p:nvSpPr>
        <p:spPr>
          <a:xfrm>
            <a:off x="2987942" y="2026326"/>
            <a:ext cx="5089159" cy="1537933"/>
          </a:xfrm>
          <a:custGeom>
            <a:avLst/>
            <a:gdLst>
              <a:gd name="connsiteX0" fmla="*/ 0 w 5181600"/>
              <a:gd name="connsiteY0" fmla="*/ 1508760 h 1508760"/>
              <a:gd name="connsiteX1" fmla="*/ 1661160 w 5181600"/>
              <a:gd name="connsiteY1" fmla="*/ 1424940 h 1508760"/>
              <a:gd name="connsiteX2" fmla="*/ 1790700 w 5181600"/>
              <a:gd name="connsiteY2" fmla="*/ 1379220 h 1508760"/>
              <a:gd name="connsiteX3" fmla="*/ 1897380 w 5181600"/>
              <a:gd name="connsiteY3" fmla="*/ 1386840 h 1508760"/>
              <a:gd name="connsiteX4" fmla="*/ 1988820 w 5181600"/>
              <a:gd name="connsiteY4" fmla="*/ 1440180 h 1508760"/>
              <a:gd name="connsiteX5" fmla="*/ 2057400 w 5181600"/>
              <a:gd name="connsiteY5" fmla="*/ 1447800 h 1508760"/>
              <a:gd name="connsiteX6" fmla="*/ 2232660 w 5181600"/>
              <a:gd name="connsiteY6" fmla="*/ 1356360 h 1508760"/>
              <a:gd name="connsiteX7" fmla="*/ 2499360 w 5181600"/>
              <a:gd name="connsiteY7" fmla="*/ 1333500 h 1508760"/>
              <a:gd name="connsiteX8" fmla="*/ 2720340 w 5181600"/>
              <a:gd name="connsiteY8" fmla="*/ 1272540 h 1508760"/>
              <a:gd name="connsiteX9" fmla="*/ 2842260 w 5181600"/>
              <a:gd name="connsiteY9" fmla="*/ 1150620 h 1508760"/>
              <a:gd name="connsiteX10" fmla="*/ 2994660 w 5181600"/>
              <a:gd name="connsiteY10" fmla="*/ 906780 h 1508760"/>
              <a:gd name="connsiteX11" fmla="*/ 3162300 w 5181600"/>
              <a:gd name="connsiteY11" fmla="*/ 807720 h 1508760"/>
              <a:gd name="connsiteX12" fmla="*/ 3619500 w 5181600"/>
              <a:gd name="connsiteY12" fmla="*/ 670560 h 1508760"/>
              <a:gd name="connsiteX13" fmla="*/ 3741420 w 5181600"/>
              <a:gd name="connsiteY13" fmla="*/ 647700 h 1508760"/>
              <a:gd name="connsiteX14" fmla="*/ 3794760 w 5181600"/>
              <a:gd name="connsiteY14" fmla="*/ 579120 h 1508760"/>
              <a:gd name="connsiteX15" fmla="*/ 3878580 w 5181600"/>
              <a:gd name="connsiteY15" fmla="*/ 220980 h 1508760"/>
              <a:gd name="connsiteX16" fmla="*/ 3893820 w 5181600"/>
              <a:gd name="connsiteY16" fmla="*/ 99060 h 1508760"/>
              <a:gd name="connsiteX17" fmla="*/ 5181600 w 5181600"/>
              <a:gd name="connsiteY17" fmla="*/ 0 h 1508760"/>
              <a:gd name="connsiteX0" fmla="*/ 0 w 3926426"/>
              <a:gd name="connsiteY0" fmla="*/ 1447030 h 1447800"/>
              <a:gd name="connsiteX1" fmla="*/ 405986 w 3926426"/>
              <a:gd name="connsiteY1" fmla="*/ 1424940 h 1447800"/>
              <a:gd name="connsiteX2" fmla="*/ 535526 w 3926426"/>
              <a:gd name="connsiteY2" fmla="*/ 1379220 h 1447800"/>
              <a:gd name="connsiteX3" fmla="*/ 642206 w 3926426"/>
              <a:gd name="connsiteY3" fmla="*/ 1386840 h 1447800"/>
              <a:gd name="connsiteX4" fmla="*/ 733646 w 3926426"/>
              <a:gd name="connsiteY4" fmla="*/ 1440180 h 1447800"/>
              <a:gd name="connsiteX5" fmla="*/ 802226 w 3926426"/>
              <a:gd name="connsiteY5" fmla="*/ 1447800 h 1447800"/>
              <a:gd name="connsiteX6" fmla="*/ 977486 w 3926426"/>
              <a:gd name="connsiteY6" fmla="*/ 1356360 h 1447800"/>
              <a:gd name="connsiteX7" fmla="*/ 1244186 w 3926426"/>
              <a:gd name="connsiteY7" fmla="*/ 1333500 h 1447800"/>
              <a:gd name="connsiteX8" fmla="*/ 1465166 w 3926426"/>
              <a:gd name="connsiteY8" fmla="*/ 1272540 h 1447800"/>
              <a:gd name="connsiteX9" fmla="*/ 1587086 w 3926426"/>
              <a:gd name="connsiteY9" fmla="*/ 1150620 h 1447800"/>
              <a:gd name="connsiteX10" fmla="*/ 1739486 w 3926426"/>
              <a:gd name="connsiteY10" fmla="*/ 906780 h 1447800"/>
              <a:gd name="connsiteX11" fmla="*/ 1907126 w 3926426"/>
              <a:gd name="connsiteY11" fmla="*/ 807720 h 1447800"/>
              <a:gd name="connsiteX12" fmla="*/ 2364326 w 3926426"/>
              <a:gd name="connsiteY12" fmla="*/ 670560 h 1447800"/>
              <a:gd name="connsiteX13" fmla="*/ 2486246 w 3926426"/>
              <a:gd name="connsiteY13" fmla="*/ 647700 h 1447800"/>
              <a:gd name="connsiteX14" fmla="*/ 2539586 w 3926426"/>
              <a:gd name="connsiteY14" fmla="*/ 579120 h 1447800"/>
              <a:gd name="connsiteX15" fmla="*/ 2623406 w 3926426"/>
              <a:gd name="connsiteY15" fmla="*/ 220980 h 1447800"/>
              <a:gd name="connsiteX16" fmla="*/ 2638646 w 3926426"/>
              <a:gd name="connsiteY16" fmla="*/ 99060 h 1447800"/>
              <a:gd name="connsiteX17" fmla="*/ 3926426 w 3926426"/>
              <a:gd name="connsiteY17" fmla="*/ 0 h 1447800"/>
              <a:gd name="connsiteX0" fmla="*/ 388 w 3926814"/>
              <a:gd name="connsiteY0" fmla="*/ 1447030 h 1447800"/>
              <a:gd name="connsiteX1" fmla="*/ 0 w 3926814"/>
              <a:gd name="connsiteY1" fmla="*/ 1442748 h 1447800"/>
              <a:gd name="connsiteX2" fmla="*/ 406374 w 3926814"/>
              <a:gd name="connsiteY2" fmla="*/ 1424940 h 1447800"/>
              <a:gd name="connsiteX3" fmla="*/ 535914 w 3926814"/>
              <a:gd name="connsiteY3" fmla="*/ 1379220 h 1447800"/>
              <a:gd name="connsiteX4" fmla="*/ 642594 w 3926814"/>
              <a:gd name="connsiteY4" fmla="*/ 1386840 h 1447800"/>
              <a:gd name="connsiteX5" fmla="*/ 734034 w 3926814"/>
              <a:gd name="connsiteY5" fmla="*/ 1440180 h 1447800"/>
              <a:gd name="connsiteX6" fmla="*/ 802614 w 3926814"/>
              <a:gd name="connsiteY6" fmla="*/ 1447800 h 1447800"/>
              <a:gd name="connsiteX7" fmla="*/ 977874 w 3926814"/>
              <a:gd name="connsiteY7" fmla="*/ 1356360 h 1447800"/>
              <a:gd name="connsiteX8" fmla="*/ 1244574 w 3926814"/>
              <a:gd name="connsiteY8" fmla="*/ 1333500 h 1447800"/>
              <a:gd name="connsiteX9" fmla="*/ 1465554 w 3926814"/>
              <a:gd name="connsiteY9" fmla="*/ 1272540 h 1447800"/>
              <a:gd name="connsiteX10" fmla="*/ 1587474 w 3926814"/>
              <a:gd name="connsiteY10" fmla="*/ 1150620 h 1447800"/>
              <a:gd name="connsiteX11" fmla="*/ 1739874 w 3926814"/>
              <a:gd name="connsiteY11" fmla="*/ 906780 h 1447800"/>
              <a:gd name="connsiteX12" fmla="*/ 1907514 w 3926814"/>
              <a:gd name="connsiteY12" fmla="*/ 807720 h 1447800"/>
              <a:gd name="connsiteX13" fmla="*/ 2364714 w 3926814"/>
              <a:gd name="connsiteY13" fmla="*/ 670560 h 1447800"/>
              <a:gd name="connsiteX14" fmla="*/ 2486634 w 3926814"/>
              <a:gd name="connsiteY14" fmla="*/ 647700 h 1447800"/>
              <a:gd name="connsiteX15" fmla="*/ 2539974 w 3926814"/>
              <a:gd name="connsiteY15" fmla="*/ 579120 h 1447800"/>
              <a:gd name="connsiteX16" fmla="*/ 2623794 w 3926814"/>
              <a:gd name="connsiteY16" fmla="*/ 220980 h 1447800"/>
              <a:gd name="connsiteX17" fmla="*/ 2639034 w 3926814"/>
              <a:gd name="connsiteY17" fmla="*/ 99060 h 1447800"/>
              <a:gd name="connsiteX18" fmla="*/ 3926814 w 3926814"/>
              <a:gd name="connsiteY18" fmla="*/ 0 h 1447800"/>
              <a:gd name="connsiteX0" fmla="*/ 1 w 3926427"/>
              <a:gd name="connsiteY0" fmla="*/ 1447030 h 1600511"/>
              <a:gd name="connsiteX1" fmla="*/ 13331 w 3926427"/>
              <a:gd name="connsiteY1" fmla="*/ 1600502 h 1600511"/>
              <a:gd name="connsiteX2" fmla="*/ 405987 w 3926427"/>
              <a:gd name="connsiteY2" fmla="*/ 1424940 h 1600511"/>
              <a:gd name="connsiteX3" fmla="*/ 535527 w 3926427"/>
              <a:gd name="connsiteY3" fmla="*/ 1379220 h 1600511"/>
              <a:gd name="connsiteX4" fmla="*/ 642207 w 3926427"/>
              <a:gd name="connsiteY4" fmla="*/ 1386840 h 1600511"/>
              <a:gd name="connsiteX5" fmla="*/ 733647 w 3926427"/>
              <a:gd name="connsiteY5" fmla="*/ 1440180 h 1600511"/>
              <a:gd name="connsiteX6" fmla="*/ 802227 w 3926427"/>
              <a:gd name="connsiteY6" fmla="*/ 1447800 h 1600511"/>
              <a:gd name="connsiteX7" fmla="*/ 977487 w 3926427"/>
              <a:gd name="connsiteY7" fmla="*/ 1356360 h 1600511"/>
              <a:gd name="connsiteX8" fmla="*/ 1244187 w 3926427"/>
              <a:gd name="connsiteY8" fmla="*/ 1333500 h 1600511"/>
              <a:gd name="connsiteX9" fmla="*/ 1465167 w 3926427"/>
              <a:gd name="connsiteY9" fmla="*/ 1272540 h 1600511"/>
              <a:gd name="connsiteX10" fmla="*/ 1587087 w 3926427"/>
              <a:gd name="connsiteY10" fmla="*/ 1150620 h 1600511"/>
              <a:gd name="connsiteX11" fmla="*/ 1739487 w 3926427"/>
              <a:gd name="connsiteY11" fmla="*/ 906780 h 1600511"/>
              <a:gd name="connsiteX12" fmla="*/ 1907127 w 3926427"/>
              <a:gd name="connsiteY12" fmla="*/ 807720 h 1600511"/>
              <a:gd name="connsiteX13" fmla="*/ 2364327 w 3926427"/>
              <a:gd name="connsiteY13" fmla="*/ 670560 h 1600511"/>
              <a:gd name="connsiteX14" fmla="*/ 2486247 w 3926427"/>
              <a:gd name="connsiteY14" fmla="*/ 647700 h 1600511"/>
              <a:gd name="connsiteX15" fmla="*/ 2539587 w 3926427"/>
              <a:gd name="connsiteY15" fmla="*/ 579120 h 1600511"/>
              <a:gd name="connsiteX16" fmla="*/ 2623407 w 3926427"/>
              <a:gd name="connsiteY16" fmla="*/ 220980 h 1600511"/>
              <a:gd name="connsiteX17" fmla="*/ 2638647 w 3926427"/>
              <a:gd name="connsiteY17" fmla="*/ 99060 h 1600511"/>
              <a:gd name="connsiteX18" fmla="*/ 3926427 w 3926427"/>
              <a:gd name="connsiteY18" fmla="*/ 0 h 1600511"/>
              <a:gd name="connsiteX0" fmla="*/ 0 w 3960720"/>
              <a:gd name="connsiteY0" fmla="*/ 877744 h 1600504"/>
              <a:gd name="connsiteX1" fmla="*/ 47624 w 3960720"/>
              <a:gd name="connsiteY1" fmla="*/ 1600502 h 1600504"/>
              <a:gd name="connsiteX2" fmla="*/ 440280 w 3960720"/>
              <a:gd name="connsiteY2" fmla="*/ 1424940 h 1600504"/>
              <a:gd name="connsiteX3" fmla="*/ 569820 w 3960720"/>
              <a:gd name="connsiteY3" fmla="*/ 1379220 h 1600504"/>
              <a:gd name="connsiteX4" fmla="*/ 676500 w 3960720"/>
              <a:gd name="connsiteY4" fmla="*/ 1386840 h 1600504"/>
              <a:gd name="connsiteX5" fmla="*/ 767940 w 3960720"/>
              <a:gd name="connsiteY5" fmla="*/ 1440180 h 1600504"/>
              <a:gd name="connsiteX6" fmla="*/ 836520 w 3960720"/>
              <a:gd name="connsiteY6" fmla="*/ 1447800 h 1600504"/>
              <a:gd name="connsiteX7" fmla="*/ 1011780 w 3960720"/>
              <a:gd name="connsiteY7" fmla="*/ 1356360 h 1600504"/>
              <a:gd name="connsiteX8" fmla="*/ 1278480 w 3960720"/>
              <a:gd name="connsiteY8" fmla="*/ 1333500 h 1600504"/>
              <a:gd name="connsiteX9" fmla="*/ 1499460 w 3960720"/>
              <a:gd name="connsiteY9" fmla="*/ 1272540 h 1600504"/>
              <a:gd name="connsiteX10" fmla="*/ 1621380 w 3960720"/>
              <a:gd name="connsiteY10" fmla="*/ 1150620 h 1600504"/>
              <a:gd name="connsiteX11" fmla="*/ 1773780 w 3960720"/>
              <a:gd name="connsiteY11" fmla="*/ 906780 h 1600504"/>
              <a:gd name="connsiteX12" fmla="*/ 1941420 w 3960720"/>
              <a:gd name="connsiteY12" fmla="*/ 807720 h 1600504"/>
              <a:gd name="connsiteX13" fmla="*/ 2398620 w 3960720"/>
              <a:gd name="connsiteY13" fmla="*/ 670560 h 1600504"/>
              <a:gd name="connsiteX14" fmla="*/ 2520540 w 3960720"/>
              <a:gd name="connsiteY14" fmla="*/ 647700 h 1600504"/>
              <a:gd name="connsiteX15" fmla="*/ 2573880 w 3960720"/>
              <a:gd name="connsiteY15" fmla="*/ 579120 h 1600504"/>
              <a:gd name="connsiteX16" fmla="*/ 2657700 w 3960720"/>
              <a:gd name="connsiteY16" fmla="*/ 220980 h 1600504"/>
              <a:gd name="connsiteX17" fmla="*/ 2672940 w 3960720"/>
              <a:gd name="connsiteY17" fmla="*/ 99060 h 1600504"/>
              <a:gd name="connsiteX18" fmla="*/ 3960720 w 3960720"/>
              <a:gd name="connsiteY18" fmla="*/ 0 h 1600504"/>
              <a:gd name="connsiteX0" fmla="*/ 0 w 3960720"/>
              <a:gd name="connsiteY0" fmla="*/ 877744 h 1447800"/>
              <a:gd name="connsiteX1" fmla="*/ 27047 w 3960720"/>
              <a:gd name="connsiteY1" fmla="*/ 1442747 h 1447800"/>
              <a:gd name="connsiteX2" fmla="*/ 440280 w 3960720"/>
              <a:gd name="connsiteY2" fmla="*/ 1424940 h 1447800"/>
              <a:gd name="connsiteX3" fmla="*/ 569820 w 3960720"/>
              <a:gd name="connsiteY3" fmla="*/ 1379220 h 1447800"/>
              <a:gd name="connsiteX4" fmla="*/ 676500 w 3960720"/>
              <a:gd name="connsiteY4" fmla="*/ 1386840 h 1447800"/>
              <a:gd name="connsiteX5" fmla="*/ 767940 w 3960720"/>
              <a:gd name="connsiteY5" fmla="*/ 1440180 h 1447800"/>
              <a:gd name="connsiteX6" fmla="*/ 836520 w 3960720"/>
              <a:gd name="connsiteY6" fmla="*/ 1447800 h 1447800"/>
              <a:gd name="connsiteX7" fmla="*/ 1011780 w 3960720"/>
              <a:gd name="connsiteY7" fmla="*/ 1356360 h 1447800"/>
              <a:gd name="connsiteX8" fmla="*/ 1278480 w 3960720"/>
              <a:gd name="connsiteY8" fmla="*/ 1333500 h 1447800"/>
              <a:gd name="connsiteX9" fmla="*/ 1499460 w 3960720"/>
              <a:gd name="connsiteY9" fmla="*/ 1272540 h 1447800"/>
              <a:gd name="connsiteX10" fmla="*/ 1621380 w 3960720"/>
              <a:gd name="connsiteY10" fmla="*/ 1150620 h 1447800"/>
              <a:gd name="connsiteX11" fmla="*/ 1773780 w 3960720"/>
              <a:gd name="connsiteY11" fmla="*/ 906780 h 1447800"/>
              <a:gd name="connsiteX12" fmla="*/ 1941420 w 3960720"/>
              <a:gd name="connsiteY12" fmla="*/ 807720 h 1447800"/>
              <a:gd name="connsiteX13" fmla="*/ 2398620 w 3960720"/>
              <a:gd name="connsiteY13" fmla="*/ 670560 h 1447800"/>
              <a:gd name="connsiteX14" fmla="*/ 2520540 w 3960720"/>
              <a:gd name="connsiteY14" fmla="*/ 647700 h 1447800"/>
              <a:gd name="connsiteX15" fmla="*/ 2573880 w 3960720"/>
              <a:gd name="connsiteY15" fmla="*/ 579120 h 1447800"/>
              <a:gd name="connsiteX16" fmla="*/ 2657700 w 3960720"/>
              <a:gd name="connsiteY16" fmla="*/ 220980 h 1447800"/>
              <a:gd name="connsiteX17" fmla="*/ 2672940 w 3960720"/>
              <a:gd name="connsiteY17" fmla="*/ 99060 h 1447800"/>
              <a:gd name="connsiteX18" fmla="*/ 3960720 w 3960720"/>
              <a:gd name="connsiteY18" fmla="*/ 0 h 1447800"/>
              <a:gd name="connsiteX0" fmla="*/ 10133 w 3970853"/>
              <a:gd name="connsiteY0" fmla="*/ 877744 h 1447800"/>
              <a:gd name="connsiteX1" fmla="*/ 16602 w 3970853"/>
              <a:gd name="connsiteY1" fmla="*/ 887180 h 1447800"/>
              <a:gd name="connsiteX2" fmla="*/ 37180 w 3970853"/>
              <a:gd name="connsiteY2" fmla="*/ 1442747 h 1447800"/>
              <a:gd name="connsiteX3" fmla="*/ 450413 w 3970853"/>
              <a:gd name="connsiteY3" fmla="*/ 1424940 h 1447800"/>
              <a:gd name="connsiteX4" fmla="*/ 579953 w 3970853"/>
              <a:gd name="connsiteY4" fmla="*/ 1379220 h 1447800"/>
              <a:gd name="connsiteX5" fmla="*/ 686633 w 3970853"/>
              <a:gd name="connsiteY5" fmla="*/ 1386840 h 1447800"/>
              <a:gd name="connsiteX6" fmla="*/ 778073 w 3970853"/>
              <a:gd name="connsiteY6" fmla="*/ 1440180 h 1447800"/>
              <a:gd name="connsiteX7" fmla="*/ 846653 w 3970853"/>
              <a:gd name="connsiteY7" fmla="*/ 1447800 h 1447800"/>
              <a:gd name="connsiteX8" fmla="*/ 1021913 w 3970853"/>
              <a:gd name="connsiteY8" fmla="*/ 1356360 h 1447800"/>
              <a:gd name="connsiteX9" fmla="*/ 1288613 w 3970853"/>
              <a:gd name="connsiteY9" fmla="*/ 1333500 h 1447800"/>
              <a:gd name="connsiteX10" fmla="*/ 1509593 w 3970853"/>
              <a:gd name="connsiteY10" fmla="*/ 1272540 h 1447800"/>
              <a:gd name="connsiteX11" fmla="*/ 1631513 w 3970853"/>
              <a:gd name="connsiteY11" fmla="*/ 1150620 h 1447800"/>
              <a:gd name="connsiteX12" fmla="*/ 1783913 w 3970853"/>
              <a:gd name="connsiteY12" fmla="*/ 906780 h 1447800"/>
              <a:gd name="connsiteX13" fmla="*/ 1951553 w 3970853"/>
              <a:gd name="connsiteY13" fmla="*/ 807720 h 1447800"/>
              <a:gd name="connsiteX14" fmla="*/ 2408753 w 3970853"/>
              <a:gd name="connsiteY14" fmla="*/ 670560 h 1447800"/>
              <a:gd name="connsiteX15" fmla="*/ 2530673 w 3970853"/>
              <a:gd name="connsiteY15" fmla="*/ 647700 h 1447800"/>
              <a:gd name="connsiteX16" fmla="*/ 2584013 w 3970853"/>
              <a:gd name="connsiteY16" fmla="*/ 579120 h 1447800"/>
              <a:gd name="connsiteX17" fmla="*/ 2667833 w 3970853"/>
              <a:gd name="connsiteY17" fmla="*/ 220980 h 1447800"/>
              <a:gd name="connsiteX18" fmla="*/ 2683073 w 3970853"/>
              <a:gd name="connsiteY18" fmla="*/ 99060 h 1447800"/>
              <a:gd name="connsiteX19" fmla="*/ 3970853 w 3970853"/>
              <a:gd name="connsiteY19" fmla="*/ 0 h 1447800"/>
              <a:gd name="connsiteX0" fmla="*/ 7885 w 3968605"/>
              <a:gd name="connsiteY0" fmla="*/ 877744 h 1447800"/>
              <a:gd name="connsiteX1" fmla="*/ 21213 w 3968605"/>
              <a:gd name="connsiteY1" fmla="*/ 1024357 h 1447800"/>
              <a:gd name="connsiteX2" fmla="*/ 34932 w 3968605"/>
              <a:gd name="connsiteY2" fmla="*/ 1442747 h 1447800"/>
              <a:gd name="connsiteX3" fmla="*/ 448165 w 3968605"/>
              <a:gd name="connsiteY3" fmla="*/ 1424940 h 1447800"/>
              <a:gd name="connsiteX4" fmla="*/ 577705 w 3968605"/>
              <a:gd name="connsiteY4" fmla="*/ 1379220 h 1447800"/>
              <a:gd name="connsiteX5" fmla="*/ 684385 w 3968605"/>
              <a:gd name="connsiteY5" fmla="*/ 1386840 h 1447800"/>
              <a:gd name="connsiteX6" fmla="*/ 775825 w 3968605"/>
              <a:gd name="connsiteY6" fmla="*/ 1440180 h 1447800"/>
              <a:gd name="connsiteX7" fmla="*/ 844405 w 3968605"/>
              <a:gd name="connsiteY7" fmla="*/ 1447800 h 1447800"/>
              <a:gd name="connsiteX8" fmla="*/ 1019665 w 3968605"/>
              <a:gd name="connsiteY8" fmla="*/ 1356360 h 1447800"/>
              <a:gd name="connsiteX9" fmla="*/ 1286365 w 3968605"/>
              <a:gd name="connsiteY9" fmla="*/ 1333500 h 1447800"/>
              <a:gd name="connsiteX10" fmla="*/ 1507345 w 3968605"/>
              <a:gd name="connsiteY10" fmla="*/ 1272540 h 1447800"/>
              <a:gd name="connsiteX11" fmla="*/ 1629265 w 3968605"/>
              <a:gd name="connsiteY11" fmla="*/ 1150620 h 1447800"/>
              <a:gd name="connsiteX12" fmla="*/ 1781665 w 3968605"/>
              <a:gd name="connsiteY12" fmla="*/ 906780 h 1447800"/>
              <a:gd name="connsiteX13" fmla="*/ 1949305 w 3968605"/>
              <a:gd name="connsiteY13" fmla="*/ 807720 h 1447800"/>
              <a:gd name="connsiteX14" fmla="*/ 2406505 w 3968605"/>
              <a:gd name="connsiteY14" fmla="*/ 670560 h 1447800"/>
              <a:gd name="connsiteX15" fmla="*/ 2528425 w 3968605"/>
              <a:gd name="connsiteY15" fmla="*/ 647700 h 1447800"/>
              <a:gd name="connsiteX16" fmla="*/ 2581765 w 3968605"/>
              <a:gd name="connsiteY16" fmla="*/ 579120 h 1447800"/>
              <a:gd name="connsiteX17" fmla="*/ 2665585 w 3968605"/>
              <a:gd name="connsiteY17" fmla="*/ 220980 h 1447800"/>
              <a:gd name="connsiteX18" fmla="*/ 2680825 w 3968605"/>
              <a:gd name="connsiteY18" fmla="*/ 99060 h 1447800"/>
              <a:gd name="connsiteX19" fmla="*/ 3968605 w 3968605"/>
              <a:gd name="connsiteY19" fmla="*/ 0 h 1447800"/>
              <a:gd name="connsiteX0" fmla="*/ 0 w 4591736"/>
              <a:gd name="connsiteY0" fmla="*/ 884604 h 1447800"/>
              <a:gd name="connsiteX1" fmla="*/ 644344 w 4591736"/>
              <a:gd name="connsiteY1" fmla="*/ 1024357 h 1447800"/>
              <a:gd name="connsiteX2" fmla="*/ 658063 w 4591736"/>
              <a:gd name="connsiteY2" fmla="*/ 1442747 h 1447800"/>
              <a:gd name="connsiteX3" fmla="*/ 1071296 w 4591736"/>
              <a:gd name="connsiteY3" fmla="*/ 1424940 h 1447800"/>
              <a:gd name="connsiteX4" fmla="*/ 1200836 w 4591736"/>
              <a:gd name="connsiteY4" fmla="*/ 1379220 h 1447800"/>
              <a:gd name="connsiteX5" fmla="*/ 1307516 w 4591736"/>
              <a:gd name="connsiteY5" fmla="*/ 1386840 h 1447800"/>
              <a:gd name="connsiteX6" fmla="*/ 1398956 w 4591736"/>
              <a:gd name="connsiteY6" fmla="*/ 1440180 h 1447800"/>
              <a:gd name="connsiteX7" fmla="*/ 1467536 w 4591736"/>
              <a:gd name="connsiteY7" fmla="*/ 1447800 h 1447800"/>
              <a:gd name="connsiteX8" fmla="*/ 1642796 w 4591736"/>
              <a:gd name="connsiteY8" fmla="*/ 1356360 h 1447800"/>
              <a:gd name="connsiteX9" fmla="*/ 1909496 w 4591736"/>
              <a:gd name="connsiteY9" fmla="*/ 1333500 h 1447800"/>
              <a:gd name="connsiteX10" fmla="*/ 2130476 w 4591736"/>
              <a:gd name="connsiteY10" fmla="*/ 1272540 h 1447800"/>
              <a:gd name="connsiteX11" fmla="*/ 2252396 w 4591736"/>
              <a:gd name="connsiteY11" fmla="*/ 1150620 h 1447800"/>
              <a:gd name="connsiteX12" fmla="*/ 2404796 w 4591736"/>
              <a:gd name="connsiteY12" fmla="*/ 906780 h 1447800"/>
              <a:gd name="connsiteX13" fmla="*/ 2572436 w 4591736"/>
              <a:gd name="connsiteY13" fmla="*/ 807720 h 1447800"/>
              <a:gd name="connsiteX14" fmla="*/ 3029636 w 4591736"/>
              <a:gd name="connsiteY14" fmla="*/ 670560 h 1447800"/>
              <a:gd name="connsiteX15" fmla="*/ 3151556 w 4591736"/>
              <a:gd name="connsiteY15" fmla="*/ 647700 h 1447800"/>
              <a:gd name="connsiteX16" fmla="*/ 3204896 w 4591736"/>
              <a:gd name="connsiteY16" fmla="*/ 579120 h 1447800"/>
              <a:gd name="connsiteX17" fmla="*/ 3288716 w 4591736"/>
              <a:gd name="connsiteY17" fmla="*/ 220980 h 1447800"/>
              <a:gd name="connsiteX18" fmla="*/ 3303956 w 4591736"/>
              <a:gd name="connsiteY18" fmla="*/ 99060 h 1447800"/>
              <a:gd name="connsiteX19" fmla="*/ 4591736 w 4591736"/>
              <a:gd name="connsiteY19" fmla="*/ 0 h 1447800"/>
              <a:gd name="connsiteX0" fmla="*/ 0 w 4591736"/>
              <a:gd name="connsiteY0" fmla="*/ 884604 h 1447800"/>
              <a:gd name="connsiteX1" fmla="*/ 630627 w 4591736"/>
              <a:gd name="connsiteY1" fmla="*/ 852885 h 1447800"/>
              <a:gd name="connsiteX2" fmla="*/ 658063 w 4591736"/>
              <a:gd name="connsiteY2" fmla="*/ 1442747 h 1447800"/>
              <a:gd name="connsiteX3" fmla="*/ 1071296 w 4591736"/>
              <a:gd name="connsiteY3" fmla="*/ 1424940 h 1447800"/>
              <a:gd name="connsiteX4" fmla="*/ 1200836 w 4591736"/>
              <a:gd name="connsiteY4" fmla="*/ 1379220 h 1447800"/>
              <a:gd name="connsiteX5" fmla="*/ 1307516 w 4591736"/>
              <a:gd name="connsiteY5" fmla="*/ 1386840 h 1447800"/>
              <a:gd name="connsiteX6" fmla="*/ 1398956 w 4591736"/>
              <a:gd name="connsiteY6" fmla="*/ 1440180 h 1447800"/>
              <a:gd name="connsiteX7" fmla="*/ 1467536 w 4591736"/>
              <a:gd name="connsiteY7" fmla="*/ 1447800 h 1447800"/>
              <a:gd name="connsiteX8" fmla="*/ 1642796 w 4591736"/>
              <a:gd name="connsiteY8" fmla="*/ 1356360 h 1447800"/>
              <a:gd name="connsiteX9" fmla="*/ 1909496 w 4591736"/>
              <a:gd name="connsiteY9" fmla="*/ 1333500 h 1447800"/>
              <a:gd name="connsiteX10" fmla="*/ 2130476 w 4591736"/>
              <a:gd name="connsiteY10" fmla="*/ 1272540 h 1447800"/>
              <a:gd name="connsiteX11" fmla="*/ 2252396 w 4591736"/>
              <a:gd name="connsiteY11" fmla="*/ 1150620 h 1447800"/>
              <a:gd name="connsiteX12" fmla="*/ 2404796 w 4591736"/>
              <a:gd name="connsiteY12" fmla="*/ 906780 h 1447800"/>
              <a:gd name="connsiteX13" fmla="*/ 2572436 w 4591736"/>
              <a:gd name="connsiteY13" fmla="*/ 807720 h 1447800"/>
              <a:gd name="connsiteX14" fmla="*/ 3029636 w 4591736"/>
              <a:gd name="connsiteY14" fmla="*/ 670560 h 1447800"/>
              <a:gd name="connsiteX15" fmla="*/ 3151556 w 4591736"/>
              <a:gd name="connsiteY15" fmla="*/ 647700 h 1447800"/>
              <a:gd name="connsiteX16" fmla="*/ 3204896 w 4591736"/>
              <a:gd name="connsiteY16" fmla="*/ 579120 h 1447800"/>
              <a:gd name="connsiteX17" fmla="*/ 3288716 w 4591736"/>
              <a:gd name="connsiteY17" fmla="*/ 220980 h 1447800"/>
              <a:gd name="connsiteX18" fmla="*/ 3303956 w 4591736"/>
              <a:gd name="connsiteY18" fmla="*/ 99060 h 1447800"/>
              <a:gd name="connsiteX19" fmla="*/ 4591736 w 4591736"/>
              <a:gd name="connsiteY19" fmla="*/ 0 h 1447800"/>
              <a:gd name="connsiteX0" fmla="*/ 0 w 4591736"/>
              <a:gd name="connsiteY0" fmla="*/ 884604 h 1447800"/>
              <a:gd name="connsiteX1" fmla="*/ 630627 w 4591736"/>
              <a:gd name="connsiteY1" fmla="*/ 852885 h 1447800"/>
              <a:gd name="connsiteX2" fmla="*/ 658063 w 4591736"/>
              <a:gd name="connsiteY2" fmla="*/ 1442747 h 1447800"/>
              <a:gd name="connsiteX3" fmla="*/ 1071296 w 4591736"/>
              <a:gd name="connsiteY3" fmla="*/ 1424940 h 1447800"/>
              <a:gd name="connsiteX4" fmla="*/ 1200836 w 4591736"/>
              <a:gd name="connsiteY4" fmla="*/ 1379220 h 1447800"/>
              <a:gd name="connsiteX5" fmla="*/ 1307516 w 4591736"/>
              <a:gd name="connsiteY5" fmla="*/ 1386840 h 1447800"/>
              <a:gd name="connsiteX6" fmla="*/ 1398956 w 4591736"/>
              <a:gd name="connsiteY6" fmla="*/ 1440180 h 1447800"/>
              <a:gd name="connsiteX7" fmla="*/ 1467536 w 4591736"/>
              <a:gd name="connsiteY7" fmla="*/ 1447800 h 1447800"/>
              <a:gd name="connsiteX8" fmla="*/ 1642796 w 4591736"/>
              <a:gd name="connsiteY8" fmla="*/ 1356360 h 1447800"/>
              <a:gd name="connsiteX9" fmla="*/ 1909496 w 4591736"/>
              <a:gd name="connsiteY9" fmla="*/ 1333500 h 1447800"/>
              <a:gd name="connsiteX10" fmla="*/ 2130476 w 4591736"/>
              <a:gd name="connsiteY10" fmla="*/ 1272540 h 1447800"/>
              <a:gd name="connsiteX11" fmla="*/ 2252396 w 4591736"/>
              <a:gd name="connsiteY11" fmla="*/ 1150620 h 1447800"/>
              <a:gd name="connsiteX12" fmla="*/ 2404796 w 4591736"/>
              <a:gd name="connsiteY12" fmla="*/ 906780 h 1447800"/>
              <a:gd name="connsiteX13" fmla="*/ 2572436 w 4591736"/>
              <a:gd name="connsiteY13" fmla="*/ 807720 h 1447800"/>
              <a:gd name="connsiteX14" fmla="*/ 3029636 w 4591736"/>
              <a:gd name="connsiteY14" fmla="*/ 670560 h 1447800"/>
              <a:gd name="connsiteX15" fmla="*/ 3151556 w 4591736"/>
              <a:gd name="connsiteY15" fmla="*/ 647700 h 1447800"/>
              <a:gd name="connsiteX16" fmla="*/ 3204896 w 4591736"/>
              <a:gd name="connsiteY16" fmla="*/ 579120 h 1447800"/>
              <a:gd name="connsiteX17" fmla="*/ 3288716 w 4591736"/>
              <a:gd name="connsiteY17" fmla="*/ 220980 h 1447800"/>
              <a:gd name="connsiteX18" fmla="*/ 3303956 w 4591736"/>
              <a:gd name="connsiteY18" fmla="*/ 99060 h 1447800"/>
              <a:gd name="connsiteX19" fmla="*/ 4591736 w 4591736"/>
              <a:gd name="connsiteY19" fmla="*/ 0 h 1447800"/>
              <a:gd name="connsiteX0" fmla="*/ 0 w 4591736"/>
              <a:gd name="connsiteY0" fmla="*/ 884604 h 1447800"/>
              <a:gd name="connsiteX1" fmla="*/ 630627 w 4591736"/>
              <a:gd name="connsiteY1" fmla="*/ 852885 h 1447800"/>
              <a:gd name="connsiteX2" fmla="*/ 658063 w 4591736"/>
              <a:gd name="connsiteY2" fmla="*/ 1442747 h 1447800"/>
              <a:gd name="connsiteX3" fmla="*/ 1071296 w 4591736"/>
              <a:gd name="connsiteY3" fmla="*/ 1424940 h 1447800"/>
              <a:gd name="connsiteX4" fmla="*/ 1200836 w 4591736"/>
              <a:gd name="connsiteY4" fmla="*/ 1379220 h 1447800"/>
              <a:gd name="connsiteX5" fmla="*/ 1307516 w 4591736"/>
              <a:gd name="connsiteY5" fmla="*/ 1386840 h 1447800"/>
              <a:gd name="connsiteX6" fmla="*/ 1398956 w 4591736"/>
              <a:gd name="connsiteY6" fmla="*/ 1440180 h 1447800"/>
              <a:gd name="connsiteX7" fmla="*/ 1467536 w 4591736"/>
              <a:gd name="connsiteY7" fmla="*/ 1447800 h 1447800"/>
              <a:gd name="connsiteX8" fmla="*/ 1642796 w 4591736"/>
              <a:gd name="connsiteY8" fmla="*/ 1356360 h 1447800"/>
              <a:gd name="connsiteX9" fmla="*/ 1909496 w 4591736"/>
              <a:gd name="connsiteY9" fmla="*/ 1333500 h 1447800"/>
              <a:gd name="connsiteX10" fmla="*/ 2130476 w 4591736"/>
              <a:gd name="connsiteY10" fmla="*/ 1272540 h 1447800"/>
              <a:gd name="connsiteX11" fmla="*/ 2252396 w 4591736"/>
              <a:gd name="connsiteY11" fmla="*/ 1150620 h 1447800"/>
              <a:gd name="connsiteX12" fmla="*/ 2404796 w 4591736"/>
              <a:gd name="connsiteY12" fmla="*/ 906780 h 1447800"/>
              <a:gd name="connsiteX13" fmla="*/ 2572436 w 4591736"/>
              <a:gd name="connsiteY13" fmla="*/ 807720 h 1447800"/>
              <a:gd name="connsiteX14" fmla="*/ 3029636 w 4591736"/>
              <a:gd name="connsiteY14" fmla="*/ 670560 h 1447800"/>
              <a:gd name="connsiteX15" fmla="*/ 3151556 w 4591736"/>
              <a:gd name="connsiteY15" fmla="*/ 647700 h 1447800"/>
              <a:gd name="connsiteX16" fmla="*/ 3204896 w 4591736"/>
              <a:gd name="connsiteY16" fmla="*/ 579120 h 1447800"/>
              <a:gd name="connsiteX17" fmla="*/ 3288716 w 4591736"/>
              <a:gd name="connsiteY17" fmla="*/ 220980 h 1447800"/>
              <a:gd name="connsiteX18" fmla="*/ 3303956 w 4591736"/>
              <a:gd name="connsiteY18" fmla="*/ 99060 h 1447800"/>
              <a:gd name="connsiteX19" fmla="*/ 4591736 w 4591736"/>
              <a:gd name="connsiteY19" fmla="*/ 0 h 1447800"/>
              <a:gd name="connsiteX0" fmla="*/ 0 w 4605453"/>
              <a:gd name="connsiteY0" fmla="*/ 905181 h 1447800"/>
              <a:gd name="connsiteX1" fmla="*/ 644344 w 4605453"/>
              <a:gd name="connsiteY1" fmla="*/ 852885 h 1447800"/>
              <a:gd name="connsiteX2" fmla="*/ 671780 w 4605453"/>
              <a:gd name="connsiteY2" fmla="*/ 1442747 h 1447800"/>
              <a:gd name="connsiteX3" fmla="*/ 1085013 w 4605453"/>
              <a:gd name="connsiteY3" fmla="*/ 1424940 h 1447800"/>
              <a:gd name="connsiteX4" fmla="*/ 1214553 w 4605453"/>
              <a:gd name="connsiteY4" fmla="*/ 1379220 h 1447800"/>
              <a:gd name="connsiteX5" fmla="*/ 1321233 w 4605453"/>
              <a:gd name="connsiteY5" fmla="*/ 1386840 h 1447800"/>
              <a:gd name="connsiteX6" fmla="*/ 1412673 w 4605453"/>
              <a:gd name="connsiteY6" fmla="*/ 1440180 h 1447800"/>
              <a:gd name="connsiteX7" fmla="*/ 1481253 w 4605453"/>
              <a:gd name="connsiteY7" fmla="*/ 1447800 h 1447800"/>
              <a:gd name="connsiteX8" fmla="*/ 1656513 w 4605453"/>
              <a:gd name="connsiteY8" fmla="*/ 1356360 h 1447800"/>
              <a:gd name="connsiteX9" fmla="*/ 1923213 w 4605453"/>
              <a:gd name="connsiteY9" fmla="*/ 1333500 h 1447800"/>
              <a:gd name="connsiteX10" fmla="*/ 2144193 w 4605453"/>
              <a:gd name="connsiteY10" fmla="*/ 1272540 h 1447800"/>
              <a:gd name="connsiteX11" fmla="*/ 2266113 w 4605453"/>
              <a:gd name="connsiteY11" fmla="*/ 1150620 h 1447800"/>
              <a:gd name="connsiteX12" fmla="*/ 2418513 w 4605453"/>
              <a:gd name="connsiteY12" fmla="*/ 906780 h 1447800"/>
              <a:gd name="connsiteX13" fmla="*/ 2586153 w 4605453"/>
              <a:gd name="connsiteY13" fmla="*/ 807720 h 1447800"/>
              <a:gd name="connsiteX14" fmla="*/ 3043353 w 4605453"/>
              <a:gd name="connsiteY14" fmla="*/ 670560 h 1447800"/>
              <a:gd name="connsiteX15" fmla="*/ 3165273 w 4605453"/>
              <a:gd name="connsiteY15" fmla="*/ 647700 h 1447800"/>
              <a:gd name="connsiteX16" fmla="*/ 3218613 w 4605453"/>
              <a:gd name="connsiteY16" fmla="*/ 579120 h 1447800"/>
              <a:gd name="connsiteX17" fmla="*/ 3302433 w 4605453"/>
              <a:gd name="connsiteY17" fmla="*/ 220980 h 1447800"/>
              <a:gd name="connsiteX18" fmla="*/ 3317673 w 4605453"/>
              <a:gd name="connsiteY18" fmla="*/ 99060 h 1447800"/>
              <a:gd name="connsiteX19" fmla="*/ 4605453 w 4605453"/>
              <a:gd name="connsiteY19" fmla="*/ 0 h 1447800"/>
              <a:gd name="connsiteX0" fmla="*/ 0 w 4626030"/>
              <a:gd name="connsiteY0" fmla="*/ 898322 h 1447800"/>
              <a:gd name="connsiteX1" fmla="*/ 664921 w 4626030"/>
              <a:gd name="connsiteY1" fmla="*/ 852885 h 1447800"/>
              <a:gd name="connsiteX2" fmla="*/ 692357 w 4626030"/>
              <a:gd name="connsiteY2" fmla="*/ 1442747 h 1447800"/>
              <a:gd name="connsiteX3" fmla="*/ 1105590 w 4626030"/>
              <a:gd name="connsiteY3" fmla="*/ 1424940 h 1447800"/>
              <a:gd name="connsiteX4" fmla="*/ 1235130 w 4626030"/>
              <a:gd name="connsiteY4" fmla="*/ 1379220 h 1447800"/>
              <a:gd name="connsiteX5" fmla="*/ 1341810 w 4626030"/>
              <a:gd name="connsiteY5" fmla="*/ 1386840 h 1447800"/>
              <a:gd name="connsiteX6" fmla="*/ 1433250 w 4626030"/>
              <a:gd name="connsiteY6" fmla="*/ 1440180 h 1447800"/>
              <a:gd name="connsiteX7" fmla="*/ 1501830 w 4626030"/>
              <a:gd name="connsiteY7" fmla="*/ 1447800 h 1447800"/>
              <a:gd name="connsiteX8" fmla="*/ 1677090 w 4626030"/>
              <a:gd name="connsiteY8" fmla="*/ 1356360 h 1447800"/>
              <a:gd name="connsiteX9" fmla="*/ 1943790 w 4626030"/>
              <a:gd name="connsiteY9" fmla="*/ 1333500 h 1447800"/>
              <a:gd name="connsiteX10" fmla="*/ 2164770 w 4626030"/>
              <a:gd name="connsiteY10" fmla="*/ 1272540 h 1447800"/>
              <a:gd name="connsiteX11" fmla="*/ 2286690 w 4626030"/>
              <a:gd name="connsiteY11" fmla="*/ 1150620 h 1447800"/>
              <a:gd name="connsiteX12" fmla="*/ 2439090 w 4626030"/>
              <a:gd name="connsiteY12" fmla="*/ 906780 h 1447800"/>
              <a:gd name="connsiteX13" fmla="*/ 2606730 w 4626030"/>
              <a:gd name="connsiteY13" fmla="*/ 807720 h 1447800"/>
              <a:gd name="connsiteX14" fmla="*/ 3063930 w 4626030"/>
              <a:gd name="connsiteY14" fmla="*/ 670560 h 1447800"/>
              <a:gd name="connsiteX15" fmla="*/ 3185850 w 4626030"/>
              <a:gd name="connsiteY15" fmla="*/ 647700 h 1447800"/>
              <a:gd name="connsiteX16" fmla="*/ 3239190 w 4626030"/>
              <a:gd name="connsiteY16" fmla="*/ 579120 h 1447800"/>
              <a:gd name="connsiteX17" fmla="*/ 3323010 w 4626030"/>
              <a:gd name="connsiteY17" fmla="*/ 220980 h 1447800"/>
              <a:gd name="connsiteX18" fmla="*/ 3338250 w 4626030"/>
              <a:gd name="connsiteY18" fmla="*/ 99060 h 1447800"/>
              <a:gd name="connsiteX19" fmla="*/ 4626030 w 4626030"/>
              <a:gd name="connsiteY19" fmla="*/ 0 h 1447800"/>
              <a:gd name="connsiteX0" fmla="*/ 0 w 4626030"/>
              <a:gd name="connsiteY0" fmla="*/ 898322 h 1447800"/>
              <a:gd name="connsiteX1" fmla="*/ 664921 w 4626030"/>
              <a:gd name="connsiteY1" fmla="*/ 852885 h 1447800"/>
              <a:gd name="connsiteX2" fmla="*/ 692357 w 4626030"/>
              <a:gd name="connsiteY2" fmla="*/ 1442747 h 1447800"/>
              <a:gd name="connsiteX3" fmla="*/ 1105590 w 4626030"/>
              <a:gd name="connsiteY3" fmla="*/ 1424940 h 1447800"/>
              <a:gd name="connsiteX4" fmla="*/ 1235130 w 4626030"/>
              <a:gd name="connsiteY4" fmla="*/ 1379220 h 1447800"/>
              <a:gd name="connsiteX5" fmla="*/ 1341810 w 4626030"/>
              <a:gd name="connsiteY5" fmla="*/ 1386840 h 1447800"/>
              <a:gd name="connsiteX6" fmla="*/ 1433250 w 4626030"/>
              <a:gd name="connsiteY6" fmla="*/ 1440180 h 1447800"/>
              <a:gd name="connsiteX7" fmla="*/ 1501830 w 4626030"/>
              <a:gd name="connsiteY7" fmla="*/ 1447800 h 1447800"/>
              <a:gd name="connsiteX8" fmla="*/ 1677090 w 4626030"/>
              <a:gd name="connsiteY8" fmla="*/ 1356360 h 1447800"/>
              <a:gd name="connsiteX9" fmla="*/ 1943790 w 4626030"/>
              <a:gd name="connsiteY9" fmla="*/ 1333500 h 1447800"/>
              <a:gd name="connsiteX10" fmla="*/ 2164770 w 4626030"/>
              <a:gd name="connsiteY10" fmla="*/ 1272540 h 1447800"/>
              <a:gd name="connsiteX11" fmla="*/ 2286690 w 4626030"/>
              <a:gd name="connsiteY11" fmla="*/ 1150620 h 1447800"/>
              <a:gd name="connsiteX12" fmla="*/ 2439090 w 4626030"/>
              <a:gd name="connsiteY12" fmla="*/ 906780 h 1447800"/>
              <a:gd name="connsiteX13" fmla="*/ 2606730 w 4626030"/>
              <a:gd name="connsiteY13" fmla="*/ 807720 h 1447800"/>
              <a:gd name="connsiteX14" fmla="*/ 3063930 w 4626030"/>
              <a:gd name="connsiteY14" fmla="*/ 670560 h 1447800"/>
              <a:gd name="connsiteX15" fmla="*/ 3185850 w 4626030"/>
              <a:gd name="connsiteY15" fmla="*/ 647700 h 1447800"/>
              <a:gd name="connsiteX16" fmla="*/ 3239190 w 4626030"/>
              <a:gd name="connsiteY16" fmla="*/ 579120 h 1447800"/>
              <a:gd name="connsiteX17" fmla="*/ 3323010 w 4626030"/>
              <a:gd name="connsiteY17" fmla="*/ 220980 h 1447800"/>
              <a:gd name="connsiteX18" fmla="*/ 3338250 w 4626030"/>
              <a:gd name="connsiteY18" fmla="*/ 99060 h 1447800"/>
              <a:gd name="connsiteX19" fmla="*/ 4626030 w 4626030"/>
              <a:gd name="connsiteY19" fmla="*/ 0 h 1447800"/>
              <a:gd name="connsiteX0" fmla="*/ 0 w 4626030"/>
              <a:gd name="connsiteY0" fmla="*/ 898322 h 1447800"/>
              <a:gd name="connsiteX1" fmla="*/ 664921 w 4626030"/>
              <a:gd name="connsiteY1" fmla="*/ 852885 h 1447800"/>
              <a:gd name="connsiteX2" fmla="*/ 692357 w 4626030"/>
              <a:gd name="connsiteY2" fmla="*/ 1442747 h 1447800"/>
              <a:gd name="connsiteX3" fmla="*/ 1105590 w 4626030"/>
              <a:gd name="connsiteY3" fmla="*/ 1424940 h 1447800"/>
              <a:gd name="connsiteX4" fmla="*/ 1235130 w 4626030"/>
              <a:gd name="connsiteY4" fmla="*/ 1379220 h 1447800"/>
              <a:gd name="connsiteX5" fmla="*/ 1341810 w 4626030"/>
              <a:gd name="connsiteY5" fmla="*/ 1386840 h 1447800"/>
              <a:gd name="connsiteX6" fmla="*/ 1433250 w 4626030"/>
              <a:gd name="connsiteY6" fmla="*/ 1440180 h 1447800"/>
              <a:gd name="connsiteX7" fmla="*/ 1501830 w 4626030"/>
              <a:gd name="connsiteY7" fmla="*/ 1447800 h 1447800"/>
              <a:gd name="connsiteX8" fmla="*/ 1677090 w 4626030"/>
              <a:gd name="connsiteY8" fmla="*/ 1356360 h 1447800"/>
              <a:gd name="connsiteX9" fmla="*/ 1943790 w 4626030"/>
              <a:gd name="connsiteY9" fmla="*/ 1333500 h 1447800"/>
              <a:gd name="connsiteX10" fmla="*/ 2164770 w 4626030"/>
              <a:gd name="connsiteY10" fmla="*/ 1272540 h 1447800"/>
              <a:gd name="connsiteX11" fmla="*/ 2286690 w 4626030"/>
              <a:gd name="connsiteY11" fmla="*/ 1150620 h 1447800"/>
              <a:gd name="connsiteX12" fmla="*/ 2439090 w 4626030"/>
              <a:gd name="connsiteY12" fmla="*/ 906780 h 1447800"/>
              <a:gd name="connsiteX13" fmla="*/ 2606730 w 4626030"/>
              <a:gd name="connsiteY13" fmla="*/ 807720 h 1447800"/>
              <a:gd name="connsiteX14" fmla="*/ 3063930 w 4626030"/>
              <a:gd name="connsiteY14" fmla="*/ 670560 h 1447800"/>
              <a:gd name="connsiteX15" fmla="*/ 3185850 w 4626030"/>
              <a:gd name="connsiteY15" fmla="*/ 647700 h 1447800"/>
              <a:gd name="connsiteX16" fmla="*/ 3239190 w 4626030"/>
              <a:gd name="connsiteY16" fmla="*/ 579120 h 1447800"/>
              <a:gd name="connsiteX17" fmla="*/ 3323010 w 4626030"/>
              <a:gd name="connsiteY17" fmla="*/ 220980 h 1447800"/>
              <a:gd name="connsiteX18" fmla="*/ 3338250 w 4626030"/>
              <a:gd name="connsiteY18" fmla="*/ 99060 h 1447800"/>
              <a:gd name="connsiteX19" fmla="*/ 4626030 w 4626030"/>
              <a:gd name="connsiteY19" fmla="*/ 0 h 1447800"/>
              <a:gd name="connsiteX0" fmla="*/ 0 w 5469759"/>
              <a:gd name="connsiteY0" fmla="*/ 965152 h 1514630"/>
              <a:gd name="connsiteX1" fmla="*/ 664921 w 5469759"/>
              <a:gd name="connsiteY1" fmla="*/ 919715 h 1514630"/>
              <a:gd name="connsiteX2" fmla="*/ 692357 w 5469759"/>
              <a:gd name="connsiteY2" fmla="*/ 1509577 h 1514630"/>
              <a:gd name="connsiteX3" fmla="*/ 1105590 w 5469759"/>
              <a:gd name="connsiteY3" fmla="*/ 1491770 h 1514630"/>
              <a:gd name="connsiteX4" fmla="*/ 1235130 w 5469759"/>
              <a:gd name="connsiteY4" fmla="*/ 1446050 h 1514630"/>
              <a:gd name="connsiteX5" fmla="*/ 1341810 w 5469759"/>
              <a:gd name="connsiteY5" fmla="*/ 1453670 h 1514630"/>
              <a:gd name="connsiteX6" fmla="*/ 1433250 w 5469759"/>
              <a:gd name="connsiteY6" fmla="*/ 1507010 h 1514630"/>
              <a:gd name="connsiteX7" fmla="*/ 1501830 w 5469759"/>
              <a:gd name="connsiteY7" fmla="*/ 1514630 h 1514630"/>
              <a:gd name="connsiteX8" fmla="*/ 1677090 w 5469759"/>
              <a:gd name="connsiteY8" fmla="*/ 1423190 h 1514630"/>
              <a:gd name="connsiteX9" fmla="*/ 1943790 w 5469759"/>
              <a:gd name="connsiteY9" fmla="*/ 1400330 h 1514630"/>
              <a:gd name="connsiteX10" fmla="*/ 2164770 w 5469759"/>
              <a:gd name="connsiteY10" fmla="*/ 1339370 h 1514630"/>
              <a:gd name="connsiteX11" fmla="*/ 2286690 w 5469759"/>
              <a:gd name="connsiteY11" fmla="*/ 1217450 h 1514630"/>
              <a:gd name="connsiteX12" fmla="*/ 2439090 w 5469759"/>
              <a:gd name="connsiteY12" fmla="*/ 973610 h 1514630"/>
              <a:gd name="connsiteX13" fmla="*/ 2606730 w 5469759"/>
              <a:gd name="connsiteY13" fmla="*/ 874550 h 1514630"/>
              <a:gd name="connsiteX14" fmla="*/ 3063930 w 5469759"/>
              <a:gd name="connsiteY14" fmla="*/ 737390 h 1514630"/>
              <a:gd name="connsiteX15" fmla="*/ 3185850 w 5469759"/>
              <a:gd name="connsiteY15" fmla="*/ 714530 h 1514630"/>
              <a:gd name="connsiteX16" fmla="*/ 3239190 w 5469759"/>
              <a:gd name="connsiteY16" fmla="*/ 645950 h 1514630"/>
              <a:gd name="connsiteX17" fmla="*/ 3323010 w 5469759"/>
              <a:gd name="connsiteY17" fmla="*/ 287810 h 1514630"/>
              <a:gd name="connsiteX18" fmla="*/ 3338250 w 5469759"/>
              <a:gd name="connsiteY18" fmla="*/ 165890 h 1514630"/>
              <a:gd name="connsiteX19" fmla="*/ 5469759 w 5469759"/>
              <a:gd name="connsiteY19" fmla="*/ 0 h 1514630"/>
              <a:gd name="connsiteX0" fmla="*/ 0 w 5724039"/>
              <a:gd name="connsiteY0" fmla="*/ 981044 h 1514630"/>
              <a:gd name="connsiteX1" fmla="*/ 919201 w 5724039"/>
              <a:gd name="connsiteY1" fmla="*/ 919715 h 1514630"/>
              <a:gd name="connsiteX2" fmla="*/ 946637 w 5724039"/>
              <a:gd name="connsiteY2" fmla="*/ 1509577 h 1514630"/>
              <a:gd name="connsiteX3" fmla="*/ 1359870 w 5724039"/>
              <a:gd name="connsiteY3" fmla="*/ 1491770 h 1514630"/>
              <a:gd name="connsiteX4" fmla="*/ 1489410 w 5724039"/>
              <a:gd name="connsiteY4" fmla="*/ 1446050 h 1514630"/>
              <a:gd name="connsiteX5" fmla="*/ 1596090 w 5724039"/>
              <a:gd name="connsiteY5" fmla="*/ 1453670 h 1514630"/>
              <a:gd name="connsiteX6" fmla="*/ 1687530 w 5724039"/>
              <a:gd name="connsiteY6" fmla="*/ 1507010 h 1514630"/>
              <a:gd name="connsiteX7" fmla="*/ 1756110 w 5724039"/>
              <a:gd name="connsiteY7" fmla="*/ 1514630 h 1514630"/>
              <a:gd name="connsiteX8" fmla="*/ 1931370 w 5724039"/>
              <a:gd name="connsiteY8" fmla="*/ 1423190 h 1514630"/>
              <a:gd name="connsiteX9" fmla="*/ 2198070 w 5724039"/>
              <a:gd name="connsiteY9" fmla="*/ 1400330 h 1514630"/>
              <a:gd name="connsiteX10" fmla="*/ 2419050 w 5724039"/>
              <a:gd name="connsiteY10" fmla="*/ 1339370 h 1514630"/>
              <a:gd name="connsiteX11" fmla="*/ 2540970 w 5724039"/>
              <a:gd name="connsiteY11" fmla="*/ 1217450 h 1514630"/>
              <a:gd name="connsiteX12" fmla="*/ 2693370 w 5724039"/>
              <a:gd name="connsiteY12" fmla="*/ 973610 h 1514630"/>
              <a:gd name="connsiteX13" fmla="*/ 2861010 w 5724039"/>
              <a:gd name="connsiteY13" fmla="*/ 874550 h 1514630"/>
              <a:gd name="connsiteX14" fmla="*/ 3318210 w 5724039"/>
              <a:gd name="connsiteY14" fmla="*/ 737390 h 1514630"/>
              <a:gd name="connsiteX15" fmla="*/ 3440130 w 5724039"/>
              <a:gd name="connsiteY15" fmla="*/ 714530 h 1514630"/>
              <a:gd name="connsiteX16" fmla="*/ 3493470 w 5724039"/>
              <a:gd name="connsiteY16" fmla="*/ 645950 h 1514630"/>
              <a:gd name="connsiteX17" fmla="*/ 3577290 w 5724039"/>
              <a:gd name="connsiteY17" fmla="*/ 287810 h 1514630"/>
              <a:gd name="connsiteX18" fmla="*/ 3592530 w 5724039"/>
              <a:gd name="connsiteY18" fmla="*/ 165890 h 1514630"/>
              <a:gd name="connsiteX19" fmla="*/ 5724039 w 5724039"/>
              <a:gd name="connsiteY19" fmla="*/ 0 h 1514630"/>
              <a:gd name="connsiteX0" fmla="*/ 0 w 5890911"/>
              <a:gd name="connsiteY0" fmla="*/ 981044 h 1514630"/>
              <a:gd name="connsiteX1" fmla="*/ 919201 w 5890911"/>
              <a:gd name="connsiteY1" fmla="*/ 919715 h 1514630"/>
              <a:gd name="connsiteX2" fmla="*/ 946637 w 5890911"/>
              <a:gd name="connsiteY2" fmla="*/ 1509577 h 1514630"/>
              <a:gd name="connsiteX3" fmla="*/ 1359870 w 5890911"/>
              <a:gd name="connsiteY3" fmla="*/ 1491770 h 1514630"/>
              <a:gd name="connsiteX4" fmla="*/ 1489410 w 5890911"/>
              <a:gd name="connsiteY4" fmla="*/ 1446050 h 1514630"/>
              <a:gd name="connsiteX5" fmla="*/ 1596090 w 5890911"/>
              <a:gd name="connsiteY5" fmla="*/ 1453670 h 1514630"/>
              <a:gd name="connsiteX6" fmla="*/ 1687530 w 5890911"/>
              <a:gd name="connsiteY6" fmla="*/ 1507010 h 1514630"/>
              <a:gd name="connsiteX7" fmla="*/ 1756110 w 5890911"/>
              <a:gd name="connsiteY7" fmla="*/ 1514630 h 1514630"/>
              <a:gd name="connsiteX8" fmla="*/ 1931370 w 5890911"/>
              <a:gd name="connsiteY8" fmla="*/ 1423190 h 1514630"/>
              <a:gd name="connsiteX9" fmla="*/ 2198070 w 5890911"/>
              <a:gd name="connsiteY9" fmla="*/ 1400330 h 1514630"/>
              <a:gd name="connsiteX10" fmla="*/ 2419050 w 5890911"/>
              <a:gd name="connsiteY10" fmla="*/ 1339370 h 1514630"/>
              <a:gd name="connsiteX11" fmla="*/ 2540970 w 5890911"/>
              <a:gd name="connsiteY11" fmla="*/ 1217450 h 1514630"/>
              <a:gd name="connsiteX12" fmla="*/ 2693370 w 5890911"/>
              <a:gd name="connsiteY12" fmla="*/ 973610 h 1514630"/>
              <a:gd name="connsiteX13" fmla="*/ 2861010 w 5890911"/>
              <a:gd name="connsiteY13" fmla="*/ 874550 h 1514630"/>
              <a:gd name="connsiteX14" fmla="*/ 3318210 w 5890911"/>
              <a:gd name="connsiteY14" fmla="*/ 737390 h 1514630"/>
              <a:gd name="connsiteX15" fmla="*/ 3440130 w 5890911"/>
              <a:gd name="connsiteY15" fmla="*/ 714530 h 1514630"/>
              <a:gd name="connsiteX16" fmla="*/ 3493470 w 5890911"/>
              <a:gd name="connsiteY16" fmla="*/ 645950 h 1514630"/>
              <a:gd name="connsiteX17" fmla="*/ 3577290 w 5890911"/>
              <a:gd name="connsiteY17" fmla="*/ 287810 h 1514630"/>
              <a:gd name="connsiteX18" fmla="*/ 3592530 w 5890911"/>
              <a:gd name="connsiteY18" fmla="*/ 165890 h 1514630"/>
              <a:gd name="connsiteX19" fmla="*/ 5890911 w 5890911"/>
              <a:gd name="connsiteY19" fmla="*/ 0 h 1514630"/>
              <a:gd name="connsiteX0" fmla="*/ 0 w 5390770"/>
              <a:gd name="connsiteY0" fmla="*/ 938778 h 1514630"/>
              <a:gd name="connsiteX1" fmla="*/ 419060 w 5390770"/>
              <a:gd name="connsiteY1" fmla="*/ 919715 h 1514630"/>
              <a:gd name="connsiteX2" fmla="*/ 446496 w 5390770"/>
              <a:gd name="connsiteY2" fmla="*/ 1509577 h 1514630"/>
              <a:gd name="connsiteX3" fmla="*/ 859729 w 5390770"/>
              <a:gd name="connsiteY3" fmla="*/ 1491770 h 1514630"/>
              <a:gd name="connsiteX4" fmla="*/ 989269 w 5390770"/>
              <a:gd name="connsiteY4" fmla="*/ 1446050 h 1514630"/>
              <a:gd name="connsiteX5" fmla="*/ 1095949 w 5390770"/>
              <a:gd name="connsiteY5" fmla="*/ 1453670 h 1514630"/>
              <a:gd name="connsiteX6" fmla="*/ 1187389 w 5390770"/>
              <a:gd name="connsiteY6" fmla="*/ 1507010 h 1514630"/>
              <a:gd name="connsiteX7" fmla="*/ 1255969 w 5390770"/>
              <a:gd name="connsiteY7" fmla="*/ 1514630 h 1514630"/>
              <a:gd name="connsiteX8" fmla="*/ 1431229 w 5390770"/>
              <a:gd name="connsiteY8" fmla="*/ 1423190 h 1514630"/>
              <a:gd name="connsiteX9" fmla="*/ 1697929 w 5390770"/>
              <a:gd name="connsiteY9" fmla="*/ 1400330 h 1514630"/>
              <a:gd name="connsiteX10" fmla="*/ 1918909 w 5390770"/>
              <a:gd name="connsiteY10" fmla="*/ 1339370 h 1514630"/>
              <a:gd name="connsiteX11" fmla="*/ 2040829 w 5390770"/>
              <a:gd name="connsiteY11" fmla="*/ 1217450 h 1514630"/>
              <a:gd name="connsiteX12" fmla="*/ 2193229 w 5390770"/>
              <a:gd name="connsiteY12" fmla="*/ 973610 h 1514630"/>
              <a:gd name="connsiteX13" fmla="*/ 2360869 w 5390770"/>
              <a:gd name="connsiteY13" fmla="*/ 874550 h 1514630"/>
              <a:gd name="connsiteX14" fmla="*/ 2818069 w 5390770"/>
              <a:gd name="connsiteY14" fmla="*/ 737390 h 1514630"/>
              <a:gd name="connsiteX15" fmla="*/ 2939989 w 5390770"/>
              <a:gd name="connsiteY15" fmla="*/ 714530 h 1514630"/>
              <a:gd name="connsiteX16" fmla="*/ 2993329 w 5390770"/>
              <a:gd name="connsiteY16" fmla="*/ 645950 h 1514630"/>
              <a:gd name="connsiteX17" fmla="*/ 3077149 w 5390770"/>
              <a:gd name="connsiteY17" fmla="*/ 287810 h 1514630"/>
              <a:gd name="connsiteX18" fmla="*/ 3092389 w 5390770"/>
              <a:gd name="connsiteY18" fmla="*/ 165890 h 1514630"/>
              <a:gd name="connsiteX19" fmla="*/ 5390770 w 5390770"/>
              <a:gd name="connsiteY19" fmla="*/ 0 h 1514630"/>
              <a:gd name="connsiteX0" fmla="*/ 0 w 4835314"/>
              <a:gd name="connsiteY0" fmla="*/ 885369 h 1461221"/>
              <a:gd name="connsiteX1" fmla="*/ 419060 w 4835314"/>
              <a:gd name="connsiteY1" fmla="*/ 866306 h 1461221"/>
              <a:gd name="connsiteX2" fmla="*/ 446496 w 4835314"/>
              <a:gd name="connsiteY2" fmla="*/ 1456168 h 1461221"/>
              <a:gd name="connsiteX3" fmla="*/ 859729 w 4835314"/>
              <a:gd name="connsiteY3" fmla="*/ 1438361 h 1461221"/>
              <a:gd name="connsiteX4" fmla="*/ 989269 w 4835314"/>
              <a:gd name="connsiteY4" fmla="*/ 1392641 h 1461221"/>
              <a:gd name="connsiteX5" fmla="*/ 1095949 w 4835314"/>
              <a:gd name="connsiteY5" fmla="*/ 1400261 h 1461221"/>
              <a:gd name="connsiteX6" fmla="*/ 1187389 w 4835314"/>
              <a:gd name="connsiteY6" fmla="*/ 1453601 h 1461221"/>
              <a:gd name="connsiteX7" fmla="*/ 1255969 w 4835314"/>
              <a:gd name="connsiteY7" fmla="*/ 1461221 h 1461221"/>
              <a:gd name="connsiteX8" fmla="*/ 1431229 w 4835314"/>
              <a:gd name="connsiteY8" fmla="*/ 1369781 h 1461221"/>
              <a:gd name="connsiteX9" fmla="*/ 1697929 w 4835314"/>
              <a:gd name="connsiteY9" fmla="*/ 1346921 h 1461221"/>
              <a:gd name="connsiteX10" fmla="*/ 1918909 w 4835314"/>
              <a:gd name="connsiteY10" fmla="*/ 1285961 h 1461221"/>
              <a:gd name="connsiteX11" fmla="*/ 2040829 w 4835314"/>
              <a:gd name="connsiteY11" fmla="*/ 1164041 h 1461221"/>
              <a:gd name="connsiteX12" fmla="*/ 2193229 w 4835314"/>
              <a:gd name="connsiteY12" fmla="*/ 920201 h 1461221"/>
              <a:gd name="connsiteX13" fmla="*/ 2360869 w 4835314"/>
              <a:gd name="connsiteY13" fmla="*/ 821141 h 1461221"/>
              <a:gd name="connsiteX14" fmla="*/ 2818069 w 4835314"/>
              <a:gd name="connsiteY14" fmla="*/ 683981 h 1461221"/>
              <a:gd name="connsiteX15" fmla="*/ 2939989 w 4835314"/>
              <a:gd name="connsiteY15" fmla="*/ 661121 h 1461221"/>
              <a:gd name="connsiteX16" fmla="*/ 2993329 w 4835314"/>
              <a:gd name="connsiteY16" fmla="*/ 592541 h 1461221"/>
              <a:gd name="connsiteX17" fmla="*/ 3077149 w 4835314"/>
              <a:gd name="connsiteY17" fmla="*/ 234401 h 1461221"/>
              <a:gd name="connsiteX18" fmla="*/ 3092389 w 4835314"/>
              <a:gd name="connsiteY18" fmla="*/ 112481 h 1461221"/>
              <a:gd name="connsiteX19" fmla="*/ 4835314 w 4835314"/>
              <a:gd name="connsiteY19" fmla="*/ 0 h 146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35314" h="1461221">
                <a:moveTo>
                  <a:pt x="0" y="885369"/>
                </a:moveTo>
                <a:cubicBezTo>
                  <a:pt x="1078" y="886942"/>
                  <a:pt x="273900" y="880129"/>
                  <a:pt x="419060" y="866306"/>
                </a:cubicBezTo>
                <a:cubicBezTo>
                  <a:pt x="423568" y="960473"/>
                  <a:pt x="442783" y="1339106"/>
                  <a:pt x="446496" y="1456168"/>
                </a:cubicBezTo>
                <a:lnTo>
                  <a:pt x="859729" y="1438361"/>
                </a:lnTo>
                <a:lnTo>
                  <a:pt x="989269" y="1392641"/>
                </a:lnTo>
                <a:lnTo>
                  <a:pt x="1095949" y="1400261"/>
                </a:lnTo>
                <a:lnTo>
                  <a:pt x="1187389" y="1453601"/>
                </a:lnTo>
                <a:lnTo>
                  <a:pt x="1255969" y="1461221"/>
                </a:lnTo>
                <a:lnTo>
                  <a:pt x="1431229" y="1369781"/>
                </a:lnTo>
                <a:lnTo>
                  <a:pt x="1697929" y="1346921"/>
                </a:lnTo>
                <a:lnTo>
                  <a:pt x="1918909" y="1285961"/>
                </a:lnTo>
                <a:lnTo>
                  <a:pt x="2040829" y="1164041"/>
                </a:lnTo>
                <a:lnTo>
                  <a:pt x="2193229" y="920201"/>
                </a:lnTo>
                <a:lnTo>
                  <a:pt x="2360869" y="821141"/>
                </a:lnTo>
                <a:lnTo>
                  <a:pt x="2818069" y="683981"/>
                </a:lnTo>
                <a:lnTo>
                  <a:pt x="2939989" y="661121"/>
                </a:lnTo>
                <a:lnTo>
                  <a:pt x="2993329" y="592541"/>
                </a:lnTo>
                <a:lnTo>
                  <a:pt x="3077149" y="234401"/>
                </a:lnTo>
                <a:lnTo>
                  <a:pt x="3092389" y="112481"/>
                </a:lnTo>
                <a:lnTo>
                  <a:pt x="4835314" y="0"/>
                </a:lnTo>
              </a:path>
            </a:pathLst>
          </a:custGeom>
          <a:noFill/>
          <a:ln w="127000" cap="rnd" cmpd="sng" algn="ctr">
            <a:solidFill>
              <a:srgbClr val="1CAFEB">
                <a:alpha val="53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srgbClr val="FCFFFF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8055040" y="1638230"/>
            <a:ext cx="441867" cy="403064"/>
          </a:xfrm>
          <a:custGeom>
            <a:avLst/>
            <a:gdLst>
              <a:gd name="connsiteX0" fmla="*/ 0 w 731520"/>
              <a:gd name="connsiteY0" fmla="*/ 297180 h 297180"/>
              <a:gd name="connsiteX1" fmla="*/ 571500 w 731520"/>
              <a:gd name="connsiteY1" fmla="*/ 266700 h 297180"/>
              <a:gd name="connsiteX2" fmla="*/ 556260 w 731520"/>
              <a:gd name="connsiteY2" fmla="*/ 106680 h 297180"/>
              <a:gd name="connsiteX3" fmla="*/ 731520 w 731520"/>
              <a:gd name="connsiteY3" fmla="*/ 99060 h 297180"/>
              <a:gd name="connsiteX4" fmla="*/ 716280 w 731520"/>
              <a:gd name="connsiteY4" fmla="*/ 0 h 297180"/>
              <a:gd name="connsiteX0" fmla="*/ 15240 w 175260"/>
              <a:gd name="connsiteY0" fmla="*/ 266700 h 266700"/>
              <a:gd name="connsiteX1" fmla="*/ 0 w 175260"/>
              <a:gd name="connsiteY1" fmla="*/ 106680 h 266700"/>
              <a:gd name="connsiteX2" fmla="*/ 175260 w 175260"/>
              <a:gd name="connsiteY2" fmla="*/ 99060 h 266700"/>
              <a:gd name="connsiteX3" fmla="*/ 160020 w 175260"/>
              <a:gd name="connsiteY3" fmla="*/ 0 h 266700"/>
              <a:gd name="connsiteX0" fmla="*/ 383818 w 383818"/>
              <a:gd name="connsiteY0" fmla="*/ 240373 h 240373"/>
              <a:gd name="connsiteX1" fmla="*/ 0 w 383818"/>
              <a:gd name="connsiteY1" fmla="*/ 106680 h 240373"/>
              <a:gd name="connsiteX2" fmla="*/ 175260 w 383818"/>
              <a:gd name="connsiteY2" fmla="*/ 99060 h 240373"/>
              <a:gd name="connsiteX3" fmla="*/ 160020 w 383818"/>
              <a:gd name="connsiteY3" fmla="*/ 0 h 240373"/>
              <a:gd name="connsiteX0" fmla="*/ 223798 w 223798"/>
              <a:gd name="connsiteY0" fmla="*/ 240373 h 240373"/>
              <a:gd name="connsiteX1" fmla="*/ 192103 w 223798"/>
              <a:gd name="connsiteY1" fmla="*/ 70480 h 240373"/>
              <a:gd name="connsiteX2" fmla="*/ 15240 w 223798"/>
              <a:gd name="connsiteY2" fmla="*/ 99060 h 240373"/>
              <a:gd name="connsiteX3" fmla="*/ 0 w 223798"/>
              <a:gd name="connsiteY3" fmla="*/ 0 h 240373"/>
              <a:gd name="connsiteX0" fmla="*/ 223798 w 223798"/>
              <a:gd name="connsiteY0" fmla="*/ 240373 h 240373"/>
              <a:gd name="connsiteX1" fmla="*/ 192103 w 223798"/>
              <a:gd name="connsiteY1" fmla="*/ 70480 h 240373"/>
              <a:gd name="connsiteX2" fmla="*/ 11949 w 223798"/>
              <a:gd name="connsiteY2" fmla="*/ 95769 h 240373"/>
              <a:gd name="connsiteX3" fmla="*/ 0 w 223798"/>
              <a:gd name="connsiteY3" fmla="*/ 0 h 240373"/>
              <a:gd name="connsiteX0" fmla="*/ 223798 w 223798"/>
              <a:gd name="connsiteY0" fmla="*/ 240373 h 240373"/>
              <a:gd name="connsiteX1" fmla="*/ 192103 w 223798"/>
              <a:gd name="connsiteY1" fmla="*/ 70480 h 240373"/>
              <a:gd name="connsiteX2" fmla="*/ 25112 w 223798"/>
              <a:gd name="connsiteY2" fmla="*/ 99060 h 240373"/>
              <a:gd name="connsiteX3" fmla="*/ 0 w 223798"/>
              <a:gd name="connsiteY3" fmla="*/ 0 h 240373"/>
              <a:gd name="connsiteX0" fmla="*/ 223798 w 223798"/>
              <a:gd name="connsiteY0" fmla="*/ 240373 h 240373"/>
              <a:gd name="connsiteX1" fmla="*/ 192103 w 223798"/>
              <a:gd name="connsiteY1" fmla="*/ 70480 h 240373"/>
              <a:gd name="connsiteX2" fmla="*/ 25112 w 223798"/>
              <a:gd name="connsiteY2" fmla="*/ 99060 h 240373"/>
              <a:gd name="connsiteX3" fmla="*/ 0 w 223798"/>
              <a:gd name="connsiteY3" fmla="*/ 0 h 240373"/>
              <a:gd name="connsiteX0" fmla="*/ 213925 w 213925"/>
              <a:gd name="connsiteY0" fmla="*/ 246955 h 246955"/>
              <a:gd name="connsiteX1" fmla="*/ 182230 w 213925"/>
              <a:gd name="connsiteY1" fmla="*/ 77062 h 246955"/>
              <a:gd name="connsiteX2" fmla="*/ 15239 w 213925"/>
              <a:gd name="connsiteY2" fmla="*/ 105642 h 246955"/>
              <a:gd name="connsiteX3" fmla="*/ 0 w 213925"/>
              <a:gd name="connsiteY3" fmla="*/ 0 h 246955"/>
              <a:gd name="connsiteX0" fmla="*/ 213925 w 213925"/>
              <a:gd name="connsiteY0" fmla="*/ 246955 h 246955"/>
              <a:gd name="connsiteX1" fmla="*/ 182230 w 213925"/>
              <a:gd name="connsiteY1" fmla="*/ 93516 h 246955"/>
              <a:gd name="connsiteX2" fmla="*/ 15239 w 213925"/>
              <a:gd name="connsiteY2" fmla="*/ 105642 h 246955"/>
              <a:gd name="connsiteX3" fmla="*/ 0 w 213925"/>
              <a:gd name="connsiteY3" fmla="*/ 0 h 246955"/>
              <a:gd name="connsiteX0" fmla="*/ 207344 w 207344"/>
              <a:gd name="connsiteY0" fmla="*/ 256828 h 256828"/>
              <a:gd name="connsiteX1" fmla="*/ 182230 w 207344"/>
              <a:gd name="connsiteY1" fmla="*/ 93516 h 256828"/>
              <a:gd name="connsiteX2" fmla="*/ 15239 w 207344"/>
              <a:gd name="connsiteY2" fmla="*/ 105642 h 256828"/>
              <a:gd name="connsiteX3" fmla="*/ 0 w 207344"/>
              <a:gd name="connsiteY3" fmla="*/ 0 h 256828"/>
              <a:gd name="connsiteX0" fmla="*/ 207344 w 207608"/>
              <a:gd name="connsiteY0" fmla="*/ 256828 h 256828"/>
              <a:gd name="connsiteX1" fmla="*/ 182230 w 207608"/>
              <a:gd name="connsiteY1" fmla="*/ 93516 h 256828"/>
              <a:gd name="connsiteX2" fmla="*/ 15239 w 207608"/>
              <a:gd name="connsiteY2" fmla="*/ 105642 h 256828"/>
              <a:gd name="connsiteX3" fmla="*/ 0 w 207608"/>
              <a:gd name="connsiteY3" fmla="*/ 0 h 256828"/>
              <a:gd name="connsiteX0" fmla="*/ 194181 w 194950"/>
              <a:gd name="connsiteY0" fmla="*/ 263409 h 263409"/>
              <a:gd name="connsiteX1" fmla="*/ 182230 w 194950"/>
              <a:gd name="connsiteY1" fmla="*/ 93516 h 263409"/>
              <a:gd name="connsiteX2" fmla="*/ 15239 w 194950"/>
              <a:gd name="connsiteY2" fmla="*/ 105642 h 263409"/>
              <a:gd name="connsiteX3" fmla="*/ 0 w 194950"/>
              <a:gd name="connsiteY3" fmla="*/ 0 h 263409"/>
              <a:gd name="connsiteX0" fmla="*/ 194181 w 194181"/>
              <a:gd name="connsiteY0" fmla="*/ 263409 h 263409"/>
              <a:gd name="connsiteX1" fmla="*/ 182230 w 194181"/>
              <a:gd name="connsiteY1" fmla="*/ 93516 h 263409"/>
              <a:gd name="connsiteX2" fmla="*/ 15239 w 194181"/>
              <a:gd name="connsiteY2" fmla="*/ 105642 h 263409"/>
              <a:gd name="connsiteX3" fmla="*/ 0 w 194181"/>
              <a:gd name="connsiteY3" fmla="*/ 0 h 263409"/>
              <a:gd name="connsiteX0" fmla="*/ 453 w 447929"/>
              <a:gd name="connsiteY0" fmla="*/ 326213 h 326213"/>
              <a:gd name="connsiteX1" fmla="*/ 447756 w 447929"/>
              <a:gd name="connsiteY1" fmla="*/ 93516 h 326213"/>
              <a:gd name="connsiteX2" fmla="*/ 280765 w 447929"/>
              <a:gd name="connsiteY2" fmla="*/ 105642 h 326213"/>
              <a:gd name="connsiteX3" fmla="*/ 265526 w 447929"/>
              <a:gd name="connsiteY3" fmla="*/ 0 h 326213"/>
              <a:gd name="connsiteX0" fmla="*/ 0 w 447553"/>
              <a:gd name="connsiteY0" fmla="*/ 326213 h 326213"/>
              <a:gd name="connsiteX1" fmla="*/ 447303 w 447553"/>
              <a:gd name="connsiteY1" fmla="*/ 93516 h 326213"/>
              <a:gd name="connsiteX2" fmla="*/ 280312 w 447553"/>
              <a:gd name="connsiteY2" fmla="*/ 105642 h 326213"/>
              <a:gd name="connsiteX3" fmla="*/ 265073 w 447553"/>
              <a:gd name="connsiteY3" fmla="*/ 0 h 326213"/>
              <a:gd name="connsiteX0" fmla="*/ 0 w 569169"/>
              <a:gd name="connsiteY0" fmla="*/ 322288 h 322288"/>
              <a:gd name="connsiteX1" fmla="*/ 568986 w 569169"/>
              <a:gd name="connsiteY1" fmla="*/ 93516 h 322288"/>
              <a:gd name="connsiteX2" fmla="*/ 401995 w 569169"/>
              <a:gd name="connsiteY2" fmla="*/ 105642 h 322288"/>
              <a:gd name="connsiteX3" fmla="*/ 386756 w 569169"/>
              <a:gd name="connsiteY3" fmla="*/ 0 h 322288"/>
              <a:gd name="connsiteX0" fmla="*/ 0 w 408335"/>
              <a:gd name="connsiteY0" fmla="*/ 322288 h 322288"/>
              <a:gd name="connsiteX1" fmla="*/ 408051 w 408335"/>
              <a:gd name="connsiteY1" fmla="*/ 270153 h 322288"/>
              <a:gd name="connsiteX2" fmla="*/ 401995 w 408335"/>
              <a:gd name="connsiteY2" fmla="*/ 105642 h 322288"/>
              <a:gd name="connsiteX3" fmla="*/ 386756 w 408335"/>
              <a:gd name="connsiteY3" fmla="*/ 0 h 322288"/>
              <a:gd name="connsiteX0" fmla="*/ 0 w 408335"/>
              <a:gd name="connsiteY0" fmla="*/ 322288 h 322288"/>
              <a:gd name="connsiteX1" fmla="*/ 408051 w 408335"/>
              <a:gd name="connsiteY1" fmla="*/ 270153 h 322288"/>
              <a:gd name="connsiteX2" fmla="*/ 401995 w 408335"/>
              <a:gd name="connsiteY2" fmla="*/ 105642 h 322288"/>
              <a:gd name="connsiteX3" fmla="*/ 386756 w 408335"/>
              <a:gd name="connsiteY3" fmla="*/ 0 h 322288"/>
              <a:gd name="connsiteX0" fmla="*/ 0 w 408051"/>
              <a:gd name="connsiteY0" fmla="*/ 322288 h 322288"/>
              <a:gd name="connsiteX1" fmla="*/ 408051 w 408051"/>
              <a:gd name="connsiteY1" fmla="*/ 270153 h 322288"/>
              <a:gd name="connsiteX2" fmla="*/ 401995 w 408051"/>
              <a:gd name="connsiteY2" fmla="*/ 105642 h 322288"/>
              <a:gd name="connsiteX3" fmla="*/ 386756 w 408051"/>
              <a:gd name="connsiteY3" fmla="*/ 0 h 322288"/>
              <a:gd name="connsiteX0" fmla="*/ 0 w 411976"/>
              <a:gd name="connsiteY0" fmla="*/ 322288 h 322288"/>
              <a:gd name="connsiteX1" fmla="*/ 411976 w 411976"/>
              <a:gd name="connsiteY1" fmla="*/ 285853 h 322288"/>
              <a:gd name="connsiteX2" fmla="*/ 401995 w 411976"/>
              <a:gd name="connsiteY2" fmla="*/ 105642 h 322288"/>
              <a:gd name="connsiteX3" fmla="*/ 386756 w 411976"/>
              <a:gd name="connsiteY3" fmla="*/ 0 h 322288"/>
              <a:gd name="connsiteX0" fmla="*/ 0 w 419826"/>
              <a:gd name="connsiteY0" fmla="*/ 322288 h 322288"/>
              <a:gd name="connsiteX1" fmla="*/ 419826 w 419826"/>
              <a:gd name="connsiteY1" fmla="*/ 297629 h 322288"/>
              <a:gd name="connsiteX2" fmla="*/ 401995 w 419826"/>
              <a:gd name="connsiteY2" fmla="*/ 105642 h 322288"/>
              <a:gd name="connsiteX3" fmla="*/ 386756 w 419826"/>
              <a:gd name="connsiteY3" fmla="*/ 0 h 322288"/>
              <a:gd name="connsiteX0" fmla="*/ 0 w 419826"/>
              <a:gd name="connsiteY0" fmla="*/ 322288 h 322288"/>
              <a:gd name="connsiteX1" fmla="*/ 419826 w 419826"/>
              <a:gd name="connsiteY1" fmla="*/ 297629 h 322288"/>
              <a:gd name="connsiteX2" fmla="*/ 401995 w 419826"/>
              <a:gd name="connsiteY2" fmla="*/ 105642 h 322288"/>
              <a:gd name="connsiteX3" fmla="*/ 386756 w 419826"/>
              <a:gd name="connsiteY3" fmla="*/ 0 h 322288"/>
              <a:gd name="connsiteX0" fmla="*/ 0 w 419826"/>
              <a:gd name="connsiteY0" fmla="*/ 322288 h 322288"/>
              <a:gd name="connsiteX1" fmla="*/ 419826 w 419826"/>
              <a:gd name="connsiteY1" fmla="*/ 297629 h 322288"/>
              <a:gd name="connsiteX2" fmla="*/ 401995 w 419826"/>
              <a:gd name="connsiteY2" fmla="*/ 105642 h 322288"/>
              <a:gd name="connsiteX3" fmla="*/ 386756 w 419826"/>
              <a:gd name="connsiteY3" fmla="*/ 0 h 322288"/>
              <a:gd name="connsiteX0" fmla="*/ 0 w 419826"/>
              <a:gd name="connsiteY0" fmla="*/ 322288 h 322288"/>
              <a:gd name="connsiteX1" fmla="*/ 419826 w 419826"/>
              <a:gd name="connsiteY1" fmla="*/ 297629 h 322288"/>
              <a:gd name="connsiteX2" fmla="*/ 401995 w 419826"/>
              <a:gd name="connsiteY2" fmla="*/ 105642 h 322288"/>
              <a:gd name="connsiteX3" fmla="*/ 386756 w 419826"/>
              <a:gd name="connsiteY3" fmla="*/ 0 h 322288"/>
              <a:gd name="connsiteX0" fmla="*/ 0 w 419826"/>
              <a:gd name="connsiteY0" fmla="*/ 325080 h 325080"/>
              <a:gd name="connsiteX1" fmla="*/ 419826 w 419826"/>
              <a:gd name="connsiteY1" fmla="*/ 300421 h 325080"/>
              <a:gd name="connsiteX2" fmla="*/ 401995 w 419826"/>
              <a:gd name="connsiteY2" fmla="*/ 108434 h 325080"/>
              <a:gd name="connsiteX3" fmla="*/ 386756 w 419826"/>
              <a:gd name="connsiteY3" fmla="*/ 2792 h 325080"/>
              <a:gd name="connsiteX0" fmla="*/ 0 w 419826"/>
              <a:gd name="connsiteY0" fmla="*/ 382959 h 382959"/>
              <a:gd name="connsiteX1" fmla="*/ 419826 w 419826"/>
              <a:gd name="connsiteY1" fmla="*/ 358300 h 382959"/>
              <a:gd name="connsiteX2" fmla="*/ 401995 w 419826"/>
              <a:gd name="connsiteY2" fmla="*/ 166313 h 382959"/>
              <a:gd name="connsiteX3" fmla="*/ 386756 w 419826"/>
              <a:gd name="connsiteY3" fmla="*/ 1792 h 382959"/>
              <a:gd name="connsiteX0" fmla="*/ 0 w 419826"/>
              <a:gd name="connsiteY0" fmla="*/ 382959 h 382959"/>
              <a:gd name="connsiteX1" fmla="*/ 419826 w 419826"/>
              <a:gd name="connsiteY1" fmla="*/ 358300 h 382959"/>
              <a:gd name="connsiteX2" fmla="*/ 401995 w 419826"/>
              <a:gd name="connsiteY2" fmla="*/ 166313 h 382959"/>
              <a:gd name="connsiteX3" fmla="*/ 386756 w 419826"/>
              <a:gd name="connsiteY3" fmla="*/ 1792 h 38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826" h="382959">
                <a:moveTo>
                  <a:pt x="0" y="382959"/>
                </a:moveTo>
                <a:cubicBezTo>
                  <a:pt x="139942" y="374739"/>
                  <a:pt x="401567" y="354745"/>
                  <a:pt x="419826" y="358300"/>
                </a:cubicBezTo>
                <a:lnTo>
                  <a:pt x="401995" y="166313"/>
                </a:lnTo>
                <a:cubicBezTo>
                  <a:pt x="396915" y="131099"/>
                  <a:pt x="391836" y="-17947"/>
                  <a:pt x="386756" y="1792"/>
                </a:cubicBezTo>
              </a:path>
            </a:pathLst>
          </a:custGeom>
          <a:ln w="101600">
            <a:solidFill>
              <a:schemeClr val="tx2">
                <a:alpha val="8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5D5D5D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074617" y="2912499"/>
            <a:ext cx="917605" cy="117647"/>
          </a:xfrm>
          <a:custGeom>
            <a:avLst/>
            <a:gdLst>
              <a:gd name="connsiteX0" fmla="*/ 0 w 482068"/>
              <a:gd name="connsiteY0" fmla="*/ 0 h 156863"/>
              <a:gd name="connsiteX1" fmla="*/ 3826 w 482068"/>
              <a:gd name="connsiteY1" fmla="*/ 156863 h 156863"/>
              <a:gd name="connsiteX2" fmla="*/ 482068 w 482068"/>
              <a:gd name="connsiteY2" fmla="*/ 126256 h 156863"/>
              <a:gd name="connsiteX3" fmla="*/ 482068 w 482068"/>
              <a:gd name="connsiteY3" fmla="*/ 126256 h 156863"/>
              <a:gd name="connsiteX0" fmla="*/ 0 w 1223473"/>
              <a:gd name="connsiteY0" fmla="*/ 0 h 156863"/>
              <a:gd name="connsiteX1" fmla="*/ 3826 w 1223473"/>
              <a:gd name="connsiteY1" fmla="*/ 156863 h 156863"/>
              <a:gd name="connsiteX2" fmla="*/ 482068 w 1223473"/>
              <a:gd name="connsiteY2" fmla="*/ 126256 h 156863"/>
              <a:gd name="connsiteX3" fmla="*/ 1223473 w 1223473"/>
              <a:gd name="connsiteY3" fmla="*/ 76829 h 15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473" h="156863">
                <a:moveTo>
                  <a:pt x="0" y="0"/>
                </a:moveTo>
                <a:cubicBezTo>
                  <a:pt x="1275" y="52288"/>
                  <a:pt x="2551" y="104575"/>
                  <a:pt x="3826" y="156863"/>
                </a:cubicBezTo>
                <a:lnTo>
                  <a:pt x="482068" y="126256"/>
                </a:lnTo>
                <a:lnTo>
                  <a:pt x="1223473" y="76829"/>
                </a:lnTo>
              </a:path>
            </a:pathLst>
          </a:custGeom>
          <a:ln w="101600">
            <a:solidFill>
              <a:schemeClr val="tx2">
                <a:alpha val="8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5D5D5D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65577" y="2545194"/>
            <a:ext cx="471488" cy="871538"/>
          </a:xfrm>
          <a:prstGeom prst="rect">
            <a:avLst/>
          </a:prstGeom>
          <a:effectLst>
            <a:outerShdw blurRad="38100" dir="5400000" sx="101000" sy="101000" algn="ctr" rotWithShape="0">
              <a:schemeClr val="tx1"/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24599" y="1583175"/>
            <a:ext cx="471488" cy="871538"/>
          </a:xfrm>
          <a:prstGeom prst="rect">
            <a:avLst/>
          </a:prstGeom>
          <a:effectLst>
            <a:outerShdw blurRad="38100" dir="5400000" sx="101000" sy="101000" algn="ctr" rotWithShape="0">
              <a:schemeClr val="tx1"/>
            </a:outerShdw>
          </a:effectLst>
        </p:spPr>
      </p:pic>
      <p:sp>
        <p:nvSpPr>
          <p:cNvPr id="47" name="Rounded Rectangle 46"/>
          <p:cNvSpPr/>
          <p:nvPr/>
        </p:nvSpPr>
        <p:spPr>
          <a:xfrm>
            <a:off x="512359" y="981221"/>
            <a:ext cx="3082716" cy="1532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CFFFF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891811" y="2472500"/>
            <a:ext cx="375338" cy="394153"/>
            <a:chOff x="2522415" y="3296670"/>
            <a:chExt cx="500450" cy="525537"/>
          </a:xfrm>
        </p:grpSpPr>
        <p:sp>
          <p:nvSpPr>
            <p:cNvPr id="50" name="Teardrop 49"/>
            <p:cNvSpPr/>
            <p:nvPr/>
          </p:nvSpPr>
          <p:spPr>
            <a:xfrm rot="8100000">
              <a:off x="2522415" y="3296670"/>
              <a:ext cx="500450" cy="50045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CFF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63091" y="3329765"/>
              <a:ext cx="41909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281857" y="1269791"/>
            <a:ext cx="375338" cy="394153"/>
            <a:chOff x="2674815" y="3449070"/>
            <a:chExt cx="500450" cy="525537"/>
          </a:xfrm>
        </p:grpSpPr>
        <p:sp>
          <p:nvSpPr>
            <p:cNvPr id="53" name="Teardrop 52"/>
            <p:cNvSpPr/>
            <p:nvPr/>
          </p:nvSpPr>
          <p:spPr>
            <a:xfrm rot="8100000">
              <a:off x="2674815" y="3449070"/>
              <a:ext cx="500450" cy="500450"/>
            </a:xfrm>
            <a:prstGeom prst="teardrop">
              <a:avLst/>
            </a:prstGeom>
            <a:solidFill>
              <a:srgbClr val="F35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CFFFF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15491" y="3482165"/>
              <a:ext cx="41909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6ECC00"/>
                </a:solidFill>
                <a:latin typeface="Proxima Nova" charset="0"/>
                <a:ea typeface="Proxima Nova" charset="0"/>
                <a:cs typeface="Proxima Nova" charset="0"/>
              </a:rPr>
              <a:t>Carsharing</a:t>
            </a:r>
            <a:r>
              <a:rPr lang="en-US" b="1" dirty="0">
                <a:solidFill>
                  <a:srgbClr val="6ECC00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en-US" b="1" dirty="0" smtClean="0">
                <a:solidFill>
                  <a:srgbClr val="6ECC00"/>
                </a:solidFill>
                <a:latin typeface="Proxima Nova" charset="0"/>
                <a:ea typeface="Proxima Nova" charset="0"/>
                <a:cs typeface="Proxima Nova" charset="0"/>
              </a:rPr>
              <a:t>(Free </a:t>
            </a:r>
            <a:r>
              <a:rPr lang="en-US" b="1" dirty="0">
                <a:solidFill>
                  <a:srgbClr val="6ECC00"/>
                </a:solidFill>
                <a:latin typeface="Proxima Nova" charset="0"/>
                <a:ea typeface="Proxima Nova" charset="0"/>
                <a:cs typeface="Proxima Nova" charset="0"/>
              </a:rPr>
              <a:t>F</a:t>
            </a:r>
            <a:r>
              <a:rPr lang="en-US" b="1" dirty="0" smtClean="0">
                <a:solidFill>
                  <a:srgbClr val="6ECC00"/>
                </a:solidFill>
                <a:latin typeface="Proxima Nova" charset="0"/>
                <a:ea typeface="Proxima Nova" charset="0"/>
                <a:cs typeface="Proxima Nova" charset="0"/>
              </a:rPr>
              <a:t>loating</a:t>
            </a:r>
            <a:r>
              <a:rPr lang="en-US" b="1" dirty="0">
                <a:solidFill>
                  <a:srgbClr val="6ECC00"/>
                </a:solidFill>
                <a:latin typeface="Proxima Nova" charset="0"/>
                <a:ea typeface="Proxima Nova" charset="0"/>
                <a:cs typeface="Proxima Nova" charset="0"/>
              </a:rPr>
              <a:t>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93348" y="1146974"/>
            <a:ext cx="303443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 defTabSz="342900">
              <a:spcAft>
                <a:spcPts val="22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 kern="0" dirty="0">
                <a:solidFill>
                  <a:srgbClr val="424242"/>
                </a:solidFill>
                <a:latin typeface="Century Gothic" charset="0"/>
                <a:ea typeface="Century Gothic" charset="0"/>
                <a:cs typeface="Century Gothic" charset="0"/>
                <a:sym typeface="Helvetica"/>
              </a:rPr>
              <a:t>One way</a:t>
            </a:r>
          </a:p>
          <a:p>
            <a:pPr marL="685800" indent="-342900" defTabSz="342900">
              <a:spcAft>
                <a:spcPts val="22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 kern="0" dirty="0">
                <a:solidFill>
                  <a:srgbClr val="424242"/>
                </a:solidFill>
                <a:latin typeface="Century Gothic" charset="0"/>
                <a:ea typeface="Century Gothic" charset="0"/>
                <a:cs typeface="Century Gothic" charset="0"/>
                <a:sym typeface="Helvetica"/>
              </a:rPr>
              <a:t>You go to a car</a:t>
            </a:r>
          </a:p>
          <a:p>
            <a:pPr marL="685800" indent="-342900" defTabSz="342900">
              <a:spcAft>
                <a:spcPts val="22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 kern="0" dirty="0">
                <a:solidFill>
                  <a:srgbClr val="424242"/>
                </a:solidFill>
                <a:latin typeface="Century Gothic" charset="0"/>
                <a:ea typeface="Century Gothic" charset="0"/>
                <a:cs typeface="Century Gothic" charset="0"/>
                <a:sym typeface="Helvetica"/>
              </a:rPr>
              <a:t>You </a:t>
            </a:r>
            <a:r>
              <a:rPr lang="en-US" sz="1400" kern="0" dirty="0" smtClean="0">
                <a:solidFill>
                  <a:srgbClr val="424242"/>
                </a:solidFill>
                <a:latin typeface="Century Gothic" charset="0"/>
                <a:ea typeface="Century Gothic" charset="0"/>
                <a:cs typeface="Century Gothic" charset="0"/>
                <a:sym typeface="Helvetica"/>
              </a:rPr>
              <a:t>drive</a:t>
            </a:r>
          </a:p>
          <a:p>
            <a:pPr marL="685800" indent="-342900" defTabSz="342900">
              <a:spcAft>
                <a:spcPts val="22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000">
                <a:solidFill>
                  <a:srgbClr val="42424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 kern="0" dirty="0" smtClean="0">
                <a:solidFill>
                  <a:srgbClr val="424242"/>
                </a:solidFill>
                <a:latin typeface="Century Gothic" charset="0"/>
                <a:ea typeface="Century Gothic" charset="0"/>
                <a:cs typeface="Century Gothic" charset="0"/>
                <a:sym typeface="Helvetica"/>
              </a:rPr>
              <a:t>You leave the car</a:t>
            </a:r>
            <a:endParaRPr lang="en-US" sz="1400" kern="0" dirty="0">
              <a:solidFill>
                <a:srgbClr val="424242"/>
              </a:solidFill>
              <a:latin typeface="Century Gothic" charset="0"/>
              <a:ea typeface="Century Gothic" charset="0"/>
              <a:cs typeface="Century Gothic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971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266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Station </a:t>
            </a:r>
            <a:r>
              <a:rPr lang="en-US" b="1" dirty="0" err="1" smtClean="0">
                <a:solidFill>
                  <a:srgbClr val="6ECC00"/>
                </a:solidFill>
                <a:latin typeface="Proxima Nova"/>
                <a:cs typeface="Proxima Nova"/>
              </a:rPr>
              <a:t>vs</a:t>
            </a:r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 Free-Floating</a:t>
            </a:r>
            <a:endParaRPr lang="en-US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62137" y="3521333"/>
            <a:ext cx="2848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Return to Station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Planned Access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Pre-Chosen Duration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6-8 Hours per trip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Station Infrastructure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42361" y="3550134"/>
            <a:ext cx="37229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Find anywhere in Zone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Return anywhere in Zone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Spontanteous</a:t>
            </a:r>
            <a:r>
              <a:rPr lang="en-US" dirty="0" smtClean="0"/>
              <a:t> Access - 30Min Hold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20-30min per trip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Easy Deployment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43" y="1115530"/>
            <a:ext cx="2376000" cy="238710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267" y="1096655"/>
            <a:ext cx="241200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Find it. Drive it. Drop it.</a:t>
            </a:r>
            <a:endParaRPr lang="en-US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8541" y="2411896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60 Sec Video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7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173872"/>
            <a:ext cx="37122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3 Clicks to be on the Road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Visualise</a:t>
            </a:r>
            <a:r>
              <a:rPr lang="en-US" dirty="0" smtClean="0"/>
              <a:t> all cars available for unregistered users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Registration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Fuel Status &amp; Information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Book, put ‘on hold’, display timer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Radar Function for notifications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Walking itinerary and ETA display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Unlock/End Trip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Manage Account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Personal dashboards; trips, billing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89266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Seamless &amp; Intuitive App UX</a:t>
            </a:r>
            <a:endParaRPr lang="en-US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46" y="1324311"/>
            <a:ext cx="4526701" cy="29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2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Car Sharing Revolution</a:t>
            </a:r>
            <a:endParaRPr lang="en-US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489" y="1160162"/>
            <a:ext cx="6065520" cy="340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-1521791" y="-1423730"/>
            <a:ext cx="11047824" cy="8383861"/>
            <a:chOff x="-1521791" y="-1423730"/>
            <a:chExt cx="11047824" cy="8383861"/>
          </a:xfrm>
        </p:grpSpPr>
        <p:sp>
          <p:nvSpPr>
            <p:cNvPr id="11" name="Oval 10"/>
            <p:cNvSpPr/>
            <p:nvPr/>
          </p:nvSpPr>
          <p:spPr>
            <a:xfrm>
              <a:off x="2498948" y="1099670"/>
              <a:ext cx="5100422" cy="305597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531893" y="1099671"/>
              <a:ext cx="2949329" cy="3055971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41102" y="852180"/>
              <a:ext cx="2949329" cy="3055971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oon 14"/>
            <p:cNvSpPr/>
            <p:nvPr/>
          </p:nvSpPr>
          <p:spPr>
            <a:xfrm rot="3558812">
              <a:off x="2050942" y="-908506"/>
              <a:ext cx="2261674" cy="4583436"/>
            </a:xfrm>
            <a:prstGeom prst="moon">
              <a:avLst>
                <a:gd name="adj" fmla="val 65337"/>
              </a:avLst>
            </a:prstGeom>
            <a:solidFill>
              <a:srgbClr val="660066">
                <a:alpha val="85000"/>
              </a:srgb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31951" y="2044486"/>
              <a:ext cx="2949329" cy="305597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oon 15"/>
            <p:cNvSpPr/>
            <p:nvPr/>
          </p:nvSpPr>
          <p:spPr>
            <a:xfrm rot="16032289">
              <a:off x="1439252" y="-450074"/>
              <a:ext cx="2724622" cy="8646707"/>
            </a:xfrm>
            <a:prstGeom prst="moon">
              <a:avLst>
                <a:gd name="adj" fmla="val 46286"/>
              </a:avLst>
            </a:prstGeom>
            <a:solidFill>
              <a:schemeClr val="tx2">
                <a:lumMod val="75000"/>
                <a:alpha val="7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Moon 3"/>
            <p:cNvSpPr/>
            <p:nvPr/>
          </p:nvSpPr>
          <p:spPr>
            <a:xfrm rot="12214046">
              <a:off x="5978540" y="994340"/>
              <a:ext cx="2014147" cy="4307153"/>
            </a:xfrm>
            <a:prstGeom prst="moon">
              <a:avLst>
                <a:gd name="adj" fmla="val 63513"/>
              </a:avLst>
            </a:prstGeom>
            <a:solidFill>
              <a:srgbClr val="FFC50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7029140">
              <a:off x="5023936" y="-1079965"/>
              <a:ext cx="2014147" cy="4583436"/>
            </a:xfrm>
            <a:prstGeom prst="moon">
              <a:avLst>
                <a:gd name="adj" fmla="val 6313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ame 17"/>
            <p:cNvSpPr/>
            <p:nvPr/>
          </p:nvSpPr>
          <p:spPr>
            <a:xfrm>
              <a:off x="-398940" y="-1423730"/>
              <a:ext cx="9924973" cy="8383861"/>
            </a:xfrm>
            <a:prstGeom prst="frame">
              <a:avLst>
                <a:gd name="adj1" fmla="val 2972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03976" y="3031828"/>
              <a:ext cx="1111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Helvetica"/>
                  <a:cs typeface="Helvetica"/>
                </a:rPr>
                <a:t>Bike and</a:t>
              </a:r>
              <a:br>
                <a:rPr lang="en-US" sz="1200" b="1" dirty="0" smtClean="0">
                  <a:latin typeface="Helvetica"/>
                  <a:cs typeface="Helvetica"/>
                </a:rPr>
              </a:br>
              <a:r>
                <a:rPr lang="en-US" sz="1200" b="1" dirty="0" smtClean="0">
                  <a:latin typeface="Helvetica"/>
                  <a:cs typeface="Helvetica"/>
                </a:rPr>
                <a:t>Walking</a:t>
              </a:r>
              <a:endParaRPr lang="en-US" sz="1200" b="1" dirty="0">
                <a:latin typeface="Helvetica"/>
                <a:cs typeface="Helvetic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76593" y="2662496"/>
              <a:ext cx="14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Helvetica"/>
                  <a:cs typeface="Helvetica"/>
                </a:rPr>
                <a:t>Carsharing</a:t>
              </a:r>
              <a:endParaRPr lang="en-US" b="1" dirty="0">
                <a:latin typeface="Helvetica"/>
                <a:cs typeface="Helvetic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26167" y="3830063"/>
              <a:ext cx="1111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Helvetica"/>
                  <a:cs typeface="Helvetica"/>
                </a:rPr>
                <a:t>Car pooling</a:t>
              </a:r>
              <a:br>
                <a:rPr lang="en-US" sz="1200" b="1" dirty="0" smtClean="0">
                  <a:latin typeface="Helvetica"/>
                  <a:cs typeface="Helvetica"/>
                </a:rPr>
              </a:br>
              <a:r>
                <a:rPr lang="en-US" sz="1200" b="1" dirty="0" smtClean="0">
                  <a:latin typeface="Helvetica"/>
                  <a:cs typeface="Helvetica"/>
                </a:rPr>
                <a:t>&amp; Dynamic Routing</a:t>
              </a:r>
              <a:endParaRPr lang="en-US" sz="1200" b="1" dirty="0">
                <a:latin typeface="Helvetica"/>
                <a:cs typeface="Helvetic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01706" y="1209098"/>
              <a:ext cx="1111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TNC</a:t>
              </a:r>
              <a:br>
                <a:rPr lang="en-US" sz="1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(Taxis/</a:t>
              </a:r>
              <a:r>
                <a:rPr lang="en-US" sz="1200" b="1" dirty="0" err="1" smtClean="0">
                  <a:solidFill>
                    <a:schemeClr val="bg1"/>
                  </a:solidFill>
                  <a:latin typeface="Helvetica"/>
                  <a:cs typeface="Helvetica"/>
                </a:rPr>
                <a:t>Uber</a:t>
              </a:r>
              <a:r>
                <a:rPr lang="en-US" sz="1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  <a:latin typeface="Helvetica"/>
                  <a:cs typeface="Helvetica"/>
                </a:rPr>
                <a:t>Etc</a:t>
              </a:r>
              <a:r>
                <a:rPr lang="en-US" sz="1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)</a:t>
              </a:r>
              <a:endParaRPr lang="en-US" sz="12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33006" y="1145514"/>
              <a:ext cx="17686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Short-Term rental</a:t>
              </a:r>
              <a:endParaRPr lang="en-US" sz="12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3456" y="3810178"/>
              <a:ext cx="2220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Public Transport</a:t>
              </a:r>
              <a:br>
                <a:rPr lang="en-US" sz="1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(</a:t>
              </a:r>
              <a:r>
                <a:rPr lang="en-US" sz="1200" b="1" dirty="0" err="1" smtClean="0">
                  <a:solidFill>
                    <a:schemeClr val="bg1"/>
                  </a:solidFill>
                  <a:latin typeface="Helvetica"/>
                  <a:cs typeface="Helvetica"/>
                </a:rPr>
                <a:t>subway,bus,train,etc</a:t>
              </a:r>
              <a:r>
                <a:rPr lang="en-US" sz="1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.)</a:t>
              </a:r>
              <a:endParaRPr lang="en-US" sz="12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73857" y="4452874"/>
              <a:ext cx="1111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Helvetica"/>
                  <a:cs typeface="Helvetica"/>
                </a:rPr>
                <a:t>Distance</a:t>
              </a:r>
              <a:endParaRPr lang="en-US" sz="1200" b="1" dirty="0">
                <a:latin typeface="Helvetica"/>
                <a:cs typeface="Helvetic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1373860" y="3929707"/>
              <a:ext cx="1111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Helvetica"/>
                  <a:cs typeface="Helvetica"/>
                </a:rPr>
                <a:t>Flexibility</a:t>
              </a:r>
              <a:endParaRPr lang="en-US" sz="1200" b="1" dirty="0">
                <a:latin typeface="Helvetica"/>
                <a:cs typeface="Helvetica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2796909" y="4610592"/>
              <a:ext cx="594512" cy="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>
              <a:off x="1634421" y="3342593"/>
              <a:ext cx="594512" cy="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269813" y="2152558"/>
              <a:ext cx="11117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smtClean="0">
                  <a:latin typeface="Helvetica"/>
                  <a:cs typeface="Helvetica"/>
                </a:rPr>
                <a:t>Free-Floating</a:t>
              </a:r>
              <a:br>
                <a:rPr lang="en-US" sz="1000" i="1" dirty="0" smtClean="0">
                  <a:latin typeface="Helvetica"/>
                  <a:cs typeface="Helvetica"/>
                </a:rPr>
              </a:br>
              <a:r>
                <a:rPr lang="en-US" sz="1000" i="1" dirty="0" smtClean="0">
                  <a:latin typeface="Helvetica"/>
                  <a:cs typeface="Helvetica"/>
                </a:rPr>
                <a:t>or</a:t>
              </a:r>
              <a:br>
                <a:rPr lang="en-US" sz="1000" i="1" dirty="0" smtClean="0">
                  <a:latin typeface="Helvetica"/>
                  <a:cs typeface="Helvetica"/>
                </a:rPr>
              </a:br>
              <a:r>
                <a:rPr lang="en-US" sz="1000" i="1" dirty="0" smtClean="0">
                  <a:latin typeface="Helvetica"/>
                  <a:cs typeface="Helvetica"/>
                </a:rPr>
                <a:t>One Way</a:t>
              </a:r>
              <a:endParaRPr lang="en-US" sz="1000" i="1" dirty="0">
                <a:latin typeface="Helvetica"/>
                <a:cs typeface="Helvetic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95490" y="1981226"/>
              <a:ext cx="1759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smtClean="0">
                  <a:latin typeface="Helvetica"/>
                  <a:cs typeface="Helvetica"/>
                </a:rPr>
                <a:t>Station based</a:t>
              </a:r>
              <a:br>
                <a:rPr lang="en-US" sz="1000" i="1" dirty="0" smtClean="0">
                  <a:latin typeface="Helvetica"/>
                  <a:cs typeface="Helvetica"/>
                </a:rPr>
              </a:br>
              <a:r>
                <a:rPr lang="en-US" sz="1000" i="1" dirty="0" smtClean="0">
                  <a:latin typeface="Helvetica"/>
                  <a:cs typeface="Helvetica"/>
                </a:rPr>
                <a:t>Return</a:t>
              </a:r>
              <a:endParaRPr lang="en-US" sz="1000" i="1" dirty="0">
                <a:latin typeface="Helvetica"/>
                <a:cs typeface="Helvetic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13400" y="2285431"/>
              <a:ext cx="17590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smtClean="0">
                  <a:latin typeface="Helvetica"/>
                  <a:cs typeface="Helvetica"/>
                </a:rPr>
                <a:t>Peer-to-peer</a:t>
              </a:r>
              <a:endParaRPr lang="en-US" sz="1000" i="1" dirty="0">
                <a:latin typeface="Helvetica"/>
                <a:cs typeface="Helvetica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11154" y="4857828"/>
            <a:ext cx="6055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Source: Inov360, 2015 / NSW Transport Household Travel Survey 2013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46322" y="993276"/>
            <a:ext cx="0" cy="3771921"/>
          </a:xfrm>
          <a:prstGeom prst="line">
            <a:avLst/>
          </a:prstGeom>
          <a:ln w="57150" cmpd="sng">
            <a:solidFill>
              <a:srgbClr val="6ECC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69813" y="4452874"/>
            <a:ext cx="1111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&lt;10Km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2701" y="4450277"/>
            <a:ext cx="1111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"/>
                <a:cs typeface="Helvetica"/>
              </a:rPr>
              <a:t>&gt;</a:t>
            </a:r>
            <a:r>
              <a:rPr lang="en-US" sz="1200" dirty="0" smtClean="0">
                <a:latin typeface="Helvetica"/>
                <a:cs typeface="Helvetica"/>
              </a:rPr>
              <a:t>10Km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59870" y="762693"/>
            <a:ext cx="1111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80% Trips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7200" y="978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6ECC00"/>
                </a:solidFill>
                <a:latin typeface="Proxima Nova"/>
                <a:cs typeface="Proxima Nova"/>
              </a:rPr>
              <a:t>Shared Mobility Eco-Sphere</a:t>
            </a:r>
            <a:endParaRPr lang="en-US" b="1" dirty="0">
              <a:solidFill>
                <a:srgbClr val="6ECC00"/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60599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C0720D9A5485ED45ADC2FF5EDE309FA7" ma:contentTypeVersion="36" ma:contentTypeDescription="Create a new document." ma:contentTypeScope="" ma:versionID="e52877d7feab36bfeddb7f8cc9f5d553">
  <xsd:schema xmlns:xsd="http://www.w3.org/2001/XMLSchema" xmlns:xs="http://www.w3.org/2001/XMLSchema" xmlns:p="http://schemas.microsoft.com/office/2006/metadata/properties" xmlns:ns2="46c61757-ad04-49d5-a16a-4020ae46aeb3" xmlns:ns3="c35bed46-8fc3-45b8-8dd6-aacfd9839516" targetNamespace="http://schemas.microsoft.com/office/2006/metadata/properties" ma:root="true" ma:fieldsID="5fb501309d8927c6d13cd514116a9ed7" ns2:_="" ns3:_="">
    <xsd:import namespace="46c61757-ad04-49d5-a16a-4020ae46aeb3"/>
    <xsd:import namespace="c35bed46-8fc3-45b8-8dd6-aacfd9839516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4609796-0e07-4ed4-af15-6fdaafe780e0}" ma:internalName="TaxCatchAll" ma:showField="CatchAllData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4609796-0e07-4ed4-af15-6fdaafe780e0}" ma:internalName="TaxCatchAllLabel" ma:readOnly="true" ma:showField="CatchAllDataLabel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bed46-8fc3-45b8-8dd6-aacfd9839516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5f_x0020_Identifier xmlns="46c61757-ad04-49d5-a16a-4020ae46aeb3">2834</Business_x005f_x0020_Identifier>
    <Witness_x005f_x0020_Id xmlns="46c61757-ad04-49d5-a16a-4020ae46aeb3">3917</Witness_x005f_x0020_Id>
    <Committee_x0020_Start_x0020_Date xmlns="46c61757-ad04-49d5-a16a-4020ae46aeb3">2011-02-08T00:00:00+00:00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Standing</TermName>
          <TermId xmlns="http://schemas.microsoft.com/office/infopath/2007/PartnerControls">c6eac104-10be-430c-9143-8ced1c7c473c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 Economy and Infrastructure Committee</TermName>
          <TermId xmlns="http://schemas.microsoft.com/office/infopath/2007/PartnerControls">62419f19-3c23-4e2a-baa8-0f4fd31bac70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6c85d7f4-b2da-4436-92e1-7df20d4cb55e</TermId>
        </TermInfo>
      </Terms>
    </m3eeb9610e9c4640880ac1fecc69d01a>
    <Committee_x0020_Inquiry_x0020_Start_x0020_Date xmlns="46c61757-ad04-49d5-a16a-4020ae46aeb3">2017-02-08T00:00:00+00:00</Committee_x0020_Inquiry_x0020_Start_x0020_Date>
    <Committee_x0020_Inquiry_x0020_End_x0020_Date xmlns="46c61757-ad04-49d5-a16a-4020ae46aeb3">2018-11-02T00:00:00+00:00</Committee_x0020_Inquiry_x0020_End_x0020_Date>
    <TaxCatchAll xmlns="46c61757-ad04-49d5-a16a-4020ae46aeb3">
      <Value>82</Value>
      <Value>2</Value>
      <Value>1</Value>
      <Value>169</Value>
    </TaxCatchAll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electric vehicles</TermName>
          <TermId xmlns="http://schemas.microsoft.com/office/infopath/2007/PartnerControls">50e71026-1577-423d-9df5-3289468e761c</TermId>
        </TermInfo>
      </Terms>
    </pf0be3ffd4e84049b08b651cf27bfd30>
    <DocumentKey xmlns="46c61757-ad04-49d5-a16a-4020ae46aeb3">witness-transcripts</DocumentKey>
    <MemberTaxHTField0 xmlns="c35bed46-8fc3-45b8-8dd6-aacfd9839516">
      <Terms xmlns="http://schemas.microsoft.com/office/infopath/2007/PartnerControls"/>
    </MemberTaxHTField0>
    <_dlc_DocId xmlns="c35bed46-8fc3-45b8-8dd6-aacfd9839516">NCSA7WS2RPFT-1476523702-2502</_dlc_DocId>
    <_dlc_DocIdUrl xmlns="c35bed46-8fc3-45b8-8dd6-aacfd9839516">
      <Url>https://pims-docs.parliament.vic.gov.au/lcdocs/_layouts/15/DocIdRedir.aspx?ID=NCSA7WS2RPFT-1476523702-2502</Url>
      <Description>NCSA7WS2RPFT-1476523702-2502</Description>
    </_dlc_DocIdUrl>
  </documentManagement>
</p:properties>
</file>

<file path=customXml/itemProps1.xml><?xml version="1.0" encoding="utf-8"?>
<ds:datastoreItem xmlns:ds="http://schemas.openxmlformats.org/officeDocument/2006/customXml" ds:itemID="{1F9F69FE-A42F-44B2-909E-57FEC2DFDD1F}"/>
</file>

<file path=customXml/itemProps2.xml><?xml version="1.0" encoding="utf-8"?>
<ds:datastoreItem xmlns:ds="http://schemas.openxmlformats.org/officeDocument/2006/customXml" ds:itemID="{605F2820-4457-41AA-80EE-2D6A3FD294B1}"/>
</file>

<file path=customXml/itemProps3.xml><?xml version="1.0" encoding="utf-8"?>
<ds:datastoreItem xmlns:ds="http://schemas.openxmlformats.org/officeDocument/2006/customXml" ds:itemID="{AEE17D4D-CEBD-4245-B45C-245868064BC0}"/>
</file>

<file path=customXml/itemProps4.xml><?xml version="1.0" encoding="utf-8"?>
<ds:datastoreItem xmlns:ds="http://schemas.openxmlformats.org/officeDocument/2006/customXml" ds:itemID="{B5FEDFCD-5E11-4AC6-8B5B-94B8EB8F6BEC}"/>
</file>

<file path=customXml/itemProps5.xml><?xml version="1.0" encoding="utf-8"?>
<ds:datastoreItem xmlns:ds="http://schemas.openxmlformats.org/officeDocument/2006/customXml" ds:itemID="{E9662D9E-CCD7-4293-A660-58B94AD2ADBA}"/>
</file>

<file path=docProps/app.xml><?xml version="1.0" encoding="utf-8"?>
<Properties xmlns="http://schemas.openxmlformats.org/officeDocument/2006/extended-properties" xmlns:vt="http://schemas.openxmlformats.org/officeDocument/2006/docPropsVTypes">
  <TotalTime>24839</TotalTime>
  <Words>440</Words>
  <Application>Microsoft Macintosh PowerPoint</Application>
  <PresentationFormat>On-screen Show (16:9)</PresentationFormat>
  <Paragraphs>96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Century Gothic</vt:lpstr>
      <vt:lpstr>Helvetica</vt:lpstr>
      <vt:lpstr>ＭＳ 明朝</vt:lpstr>
      <vt:lpstr>Proxima Nova</vt:lpstr>
      <vt:lpstr>Times New Roman</vt:lpstr>
      <vt:lpstr>Arial</vt:lpstr>
      <vt:lpstr>Office Theme</vt:lpstr>
      <vt:lpstr>Scott Browning CEO &amp; Founder</vt:lpstr>
      <vt:lpstr>Scott Browning</vt:lpstr>
      <vt:lpstr>Carsharing (Station Based)</vt:lpstr>
      <vt:lpstr>Carsharing (Free Floating)</vt:lpstr>
      <vt:lpstr>Station vs Free-Floating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Floating Evolution</vt:lpstr>
      <vt:lpstr>Impact of Car Share on EV </vt:lpstr>
      <vt:lpstr>Seattle</vt:lpstr>
      <vt:lpstr>Hamburg</vt:lpstr>
      <vt:lpstr>Copenhagen</vt:lpstr>
      <vt:lpstr>Madrid</vt:lpstr>
      <vt:lpstr>Melbourne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Browning</dc:creator>
  <cp:lastModifiedBy>Scott Browning</cp:lastModifiedBy>
  <cp:revision>989</cp:revision>
  <cp:lastPrinted>2017-10-24T01:07:33Z</cp:lastPrinted>
  <dcterms:created xsi:type="dcterms:W3CDTF">2016-04-24T06:17:49Z</dcterms:created>
  <dcterms:modified xsi:type="dcterms:W3CDTF">2017-11-06T01:07:50Z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0x010100A6113086DC73B842B7D060591F1D1F2D020200C0720D9A5485ED45ADC2FF5EDE309FA7</vt:lpwstr>
  </property>
  <property fmtid="{D5CDD505-2E9C-101B-9397-08002B2CF9AE}" pid="3" name="Hansard Member">
    <vt:lpwstr/>
  </property>
  <property fmtid="{D5CDD505-2E9C-101B-9397-08002B2CF9AE}" pid="4" name="Committee Type">
    <vt:lpwstr>82;#Standing|c6eac104-10be-430c-9143-8ced1c7c473c</vt:lpwstr>
  </property>
  <property fmtid="{D5CDD505-2E9C-101B-9397-08002B2CF9AE}" pid="5" name="Committee Inquiry">
    <vt:lpwstr>169;#Inquiry into electric vehicles|50e71026-1577-423d-9df5-3289468e761c</vt:lpwstr>
  </property>
  <property fmtid="{D5CDD505-2E9C-101B-9397-08002B2CF9AE}" pid="6" name="House">
    <vt:lpwstr>1;#Legislative Council|6c85d7f4-b2da-4436-92e1-7df20d4cb55e</vt:lpwstr>
  </property>
  <property fmtid="{D5CDD505-2E9C-101B-9397-08002B2CF9AE}" pid="7" name="Committee">
    <vt:lpwstr>2;#Legislative Council Economy and Infrastructure Committee|62419f19-3c23-4e2a-baa8-0f4fd31bac70</vt:lpwstr>
  </property>
  <property fmtid="{D5CDD505-2E9C-101B-9397-08002B2CF9AE}" pid="8" name="_dlc_DocIdItemGuid">
    <vt:lpwstr>3d24feb2-9413-4c6f-bcd2-6679689226cb</vt:lpwstr>
  </property>
  <property fmtid="{D5CDD505-2E9C-101B-9397-08002B2CF9AE}" pid="9" name="_docset_NoMedatataSyncRequired">
    <vt:lpwstr>False</vt:lpwstr>
  </property>
</Properties>
</file>