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er1.xml" ContentType="application/vnd.openxmlformats-officedocument.wordprocessingml.footer+xml"/>
  <Override PartName="/word/header2.xml" ContentType="application/vnd.openxmlformats-officedocument.wordprocessingml.header+xml"/>
  <Override PartName="/word/footnotes.xml" ContentType="application/vnd.openxmlformats-officedocument.wordprocessingml.footnotes+xml"/>
  <Override PartName="/word/header1.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fontTable.xml" ContentType="application/vnd.openxmlformats-officedocument.wordprocessingml.fontTable+xml"/>
  <Override PartName="/customXml/itemProps7.xml" ContentType="application/vnd.openxmlformats-officedocument.customXmlProperties+xml"/>
  <Override PartName="/customXml/itemProps8.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A57B62D" w14:textId="75AA729B" w:rsidR="00C87DF6" w:rsidRPr="00F37B73" w:rsidRDefault="00C861E5" w:rsidP="003B7CB7">
      <w:pPr>
        <w:pStyle w:val="BCH20"/>
        <w:rPr>
          <w:sz w:val="40"/>
        </w:rPr>
      </w:pPr>
      <w:r>
        <w:rPr>
          <w:sz w:val="40"/>
        </w:rPr>
        <w:t>TRANSCRIPT</w:t>
      </w:r>
    </w:p>
    <w:p w14:paraId="61F49FDB" w14:textId="1CABC4D3" w:rsidR="00C87DF6" w:rsidRDefault="00C87DF6" w:rsidP="00BC4D87">
      <w:pPr>
        <w:pStyle w:val="BCH10"/>
        <w:spacing w:after="1080"/>
        <w:rPr>
          <w:b w:val="0"/>
          <w:sz w:val="36"/>
        </w:rPr>
      </w:pPr>
      <w:r>
        <w:rPr>
          <w:sz w:val="36"/>
        </w:rPr>
        <w:t>Legislative Assembly Economy and Infrastructure Committee</w:t>
      </w:r>
    </w:p>
    <w:p w14:paraId="00A587A7" w14:textId="0B4DAF4A" w:rsidR="00C87DF6" w:rsidRDefault="00C87DF6" w:rsidP="007D3682">
      <w:pPr>
        <w:pStyle w:val="BCH14"/>
        <w:spacing w:after="360"/>
      </w:pPr>
      <w:r>
        <w:t xml:space="preserve">Inquiry into the </w:t>
      </w:r>
      <w:r w:rsidR="0056780F">
        <w:t>i</w:t>
      </w:r>
      <w:r>
        <w:t xml:space="preserve">mpact of </w:t>
      </w:r>
      <w:r w:rsidR="0056780F">
        <w:t>r</w:t>
      </w:r>
      <w:r>
        <w:t xml:space="preserve">oad </w:t>
      </w:r>
      <w:r w:rsidR="0056780F">
        <w:t>s</w:t>
      </w:r>
      <w:r>
        <w:t xml:space="preserve">afety </w:t>
      </w:r>
      <w:r w:rsidR="0056780F">
        <w:t>b</w:t>
      </w:r>
      <w:r>
        <w:t xml:space="preserve">ehaviours on </w:t>
      </w:r>
      <w:r w:rsidR="0056780F">
        <w:t>v</w:t>
      </w:r>
      <w:r>
        <w:t xml:space="preserve">ulnerable </w:t>
      </w:r>
      <w:r w:rsidR="0056780F">
        <w:t>r</w:t>
      </w:r>
      <w:r>
        <w:t xml:space="preserve">oad </w:t>
      </w:r>
      <w:r w:rsidR="0056780F">
        <w:t>u</w:t>
      </w:r>
      <w:r>
        <w:t>sers</w:t>
      </w:r>
    </w:p>
    <w:p w14:paraId="6951C524" w14:textId="3E4A551E" w:rsidR="00C87DF6" w:rsidRDefault="00C87DF6" w:rsidP="006548AE">
      <w:pPr>
        <w:spacing w:after="360"/>
        <w:jc w:val="center"/>
      </w:pPr>
      <w:r>
        <w:t>Shepparton</w:t>
      </w:r>
      <w:r w:rsidR="0056780F">
        <w:t>—</w:t>
      </w:r>
      <w:r>
        <w:t>Wednesday 13 September 2023</w:t>
      </w:r>
    </w:p>
    <w:p w14:paraId="352FB364" w14:textId="77777777" w:rsidR="00C87DF6" w:rsidRPr="00B072FC" w:rsidRDefault="00C87DF6" w:rsidP="00832A54">
      <w:pPr>
        <w:spacing w:before="1080"/>
        <w:jc w:val="center"/>
        <w:rPr>
          <w:b/>
          <w:color w:val="000000" w:themeColor="text1"/>
        </w:rPr>
      </w:pPr>
      <w:r w:rsidRPr="00B072FC">
        <w:rPr>
          <w:b/>
          <w:color w:val="000000" w:themeColor="text1"/>
        </w:rPr>
        <w:t>MEMBERS</w:t>
      </w:r>
    </w:p>
    <w:p w14:paraId="0201C98B" w14:textId="44B03252" w:rsidR="00C87DF6" w:rsidRDefault="00C87DF6" w:rsidP="00CE5DFD">
      <w:pPr>
        <w:pStyle w:val="MemberList"/>
      </w:pPr>
      <w:r>
        <w:t>Alison Marchant</w:t>
      </w:r>
      <w:r w:rsidR="0056780F">
        <w:t>—</w:t>
      </w:r>
      <w:r>
        <w:t>Chair</w:t>
      </w:r>
      <w:r>
        <w:tab/>
        <w:t>John Mullahy</w:t>
      </w:r>
    </w:p>
    <w:p w14:paraId="199D79AE" w14:textId="36874623" w:rsidR="00C87DF6" w:rsidRDefault="00C87DF6" w:rsidP="00CE5DFD">
      <w:pPr>
        <w:pStyle w:val="MemberList"/>
      </w:pPr>
      <w:r>
        <w:t>Kim O’Keeffe</w:t>
      </w:r>
      <w:r w:rsidR="0056780F">
        <w:t>—</w:t>
      </w:r>
      <w:r>
        <w:t>Deputy Chair</w:t>
      </w:r>
      <w:r>
        <w:tab/>
        <w:t>Dylan Wight</w:t>
      </w:r>
    </w:p>
    <w:p w14:paraId="4951CF6F" w14:textId="77777777" w:rsidR="00C87DF6" w:rsidRDefault="00C87DF6" w:rsidP="00CE5DFD">
      <w:pPr>
        <w:pStyle w:val="MemberList"/>
      </w:pPr>
      <w:r>
        <w:t>Anthony Cianflone</w:t>
      </w:r>
      <w:r>
        <w:tab/>
        <w:t>Jess Wilson</w:t>
      </w:r>
    </w:p>
    <w:p w14:paraId="628FA588" w14:textId="77777777" w:rsidR="00C87DF6" w:rsidRDefault="00C87DF6" w:rsidP="002058EE">
      <w:pPr>
        <w:pStyle w:val="MemberList"/>
      </w:pPr>
      <w:r>
        <w:t>Wayne Farnham</w:t>
      </w:r>
    </w:p>
    <w:p w14:paraId="3923851D" w14:textId="496F35E9" w:rsidR="005335A0" w:rsidRDefault="005335A0" w:rsidP="005335A0">
      <w:pPr>
        <w:pStyle w:val="NormalBold"/>
      </w:pPr>
      <w:r>
        <w:br/>
      </w:r>
      <w:r>
        <w:br/>
      </w:r>
      <w:r>
        <w:br/>
      </w:r>
      <w:r>
        <w:br/>
      </w:r>
      <w:r>
        <w:br/>
        <w:t>WITNESSES</w:t>
      </w:r>
    </w:p>
    <w:p w14:paraId="22B68540" w14:textId="77777777" w:rsidR="005335A0" w:rsidRDefault="005335A0" w:rsidP="005335A0">
      <w:r w:rsidRPr="000C7AAA">
        <w:t>Ben Devening,</w:t>
      </w:r>
    </w:p>
    <w:p w14:paraId="4F22B5F3" w14:textId="77777777" w:rsidR="005335A0" w:rsidRDefault="005335A0" w:rsidP="005335A0">
      <w:r w:rsidRPr="000C7AAA">
        <w:t>Karen Parr, and</w:t>
      </w:r>
    </w:p>
    <w:p w14:paraId="01AB12FB" w14:textId="77777777" w:rsidR="005335A0" w:rsidRDefault="005335A0" w:rsidP="005335A0">
      <w:r w:rsidRPr="000C7AAA">
        <w:t xml:space="preserve">Brad McGillivray, </w:t>
      </w:r>
      <w:proofErr w:type="spellStart"/>
      <w:r w:rsidRPr="000C7AAA">
        <w:t>ConnectGV</w:t>
      </w:r>
      <w:proofErr w:type="spellEnd"/>
      <w:r w:rsidRPr="000C7AAA">
        <w:t>.</w:t>
      </w:r>
    </w:p>
    <w:p w14:paraId="1E2105A8" w14:textId="77777777" w:rsidR="005335A0" w:rsidRDefault="005335A0" w:rsidP="005335A0"/>
    <w:p w14:paraId="5AC93982" w14:textId="77777777" w:rsidR="005335A0" w:rsidRDefault="005335A0" w:rsidP="005335A0"/>
    <w:p w14:paraId="2456139F" w14:textId="77777777" w:rsidR="005335A0" w:rsidRDefault="005335A0" w:rsidP="005335A0"/>
    <w:p w14:paraId="2570DB48" w14:textId="77777777" w:rsidR="005335A0" w:rsidRDefault="005335A0" w:rsidP="005335A0"/>
    <w:p w14:paraId="0CE524C0" w14:textId="77777777" w:rsidR="005335A0" w:rsidRDefault="005335A0" w:rsidP="005335A0"/>
    <w:p w14:paraId="47ED4380" w14:textId="77777777" w:rsidR="005335A0" w:rsidRDefault="005335A0" w:rsidP="005335A0"/>
    <w:p w14:paraId="5A2B8191" w14:textId="77777777" w:rsidR="005335A0" w:rsidRDefault="005335A0" w:rsidP="005335A0"/>
    <w:p w14:paraId="42DC9D50" w14:textId="77777777" w:rsidR="005335A0" w:rsidRDefault="005335A0" w:rsidP="005335A0"/>
    <w:p w14:paraId="3D3D7BD3" w14:textId="77777777" w:rsidR="00FB1B27" w:rsidRDefault="00FB1B27" w:rsidP="005335A0"/>
    <w:p w14:paraId="389D83FA" w14:textId="22B7FC44" w:rsidR="00467377" w:rsidRDefault="00832A54" w:rsidP="000C7AAA">
      <w:pPr>
        <w:pStyle w:val="ChairExtraSpace"/>
      </w:pPr>
      <w:r w:rsidRPr="009D4D16">
        <w:lastRenderedPageBreak/>
        <w:tab/>
      </w:r>
      <w:r w:rsidRPr="009D4D16">
        <w:rPr>
          <w:rStyle w:val="OfficeUpper"/>
        </w:rPr>
        <w:t>The CHAIR</w:t>
      </w:r>
      <w:r w:rsidRPr="009D4D16">
        <w:t>:</w:t>
      </w:r>
      <w:r>
        <w:t xml:space="preserve"> Welcome to this forum for the Legislative Assembly Economy and Infrastructure Committee</w:t>
      </w:r>
      <w:r w:rsidR="00D5613F">
        <w:t>’</w:t>
      </w:r>
      <w:r>
        <w:t xml:space="preserve">s Inquiry into the </w:t>
      </w:r>
      <w:r w:rsidR="0056780F">
        <w:t>i</w:t>
      </w:r>
      <w:r>
        <w:t xml:space="preserve">mpact of </w:t>
      </w:r>
      <w:r w:rsidR="0056780F">
        <w:t>r</w:t>
      </w:r>
      <w:r>
        <w:t xml:space="preserve">oad </w:t>
      </w:r>
      <w:r w:rsidR="0056780F">
        <w:t>s</w:t>
      </w:r>
      <w:r>
        <w:t xml:space="preserve">afety </w:t>
      </w:r>
      <w:r w:rsidR="0056780F">
        <w:t>b</w:t>
      </w:r>
      <w:r>
        <w:t xml:space="preserve">ehaviours on </w:t>
      </w:r>
      <w:r w:rsidR="0056780F">
        <w:t>v</w:t>
      </w:r>
      <w:r>
        <w:t xml:space="preserve">ulnerable </w:t>
      </w:r>
      <w:r w:rsidR="0056780F">
        <w:t>r</w:t>
      </w:r>
      <w:r>
        <w:t xml:space="preserve">oad </w:t>
      </w:r>
      <w:r w:rsidR="0056780F">
        <w:t>u</w:t>
      </w:r>
      <w:r>
        <w:t>sers.</w:t>
      </w:r>
    </w:p>
    <w:p w14:paraId="0DDCDB26" w14:textId="07557BF2" w:rsidR="00467377" w:rsidRPr="004B754C" w:rsidRDefault="00832A54" w:rsidP="00042C3D">
      <w:r w:rsidRPr="004B754C">
        <w:t xml:space="preserve">Thank you for your participation today. It helps the </w:t>
      </w:r>
      <w:r w:rsidR="0056780F">
        <w:t>Committee</w:t>
      </w:r>
      <w:r w:rsidRPr="004B754C">
        <w:t xml:space="preserve"> make recommendations to make our roads safer for everyone. We will run this session informally</w:t>
      </w:r>
      <w:r>
        <w:t>,</w:t>
      </w:r>
      <w:r w:rsidRPr="004B754C">
        <w:t xml:space="preserve"> and we will just have a conversation and some questions.</w:t>
      </w:r>
    </w:p>
    <w:p w14:paraId="037621D4" w14:textId="7580B213" w:rsidR="00467377" w:rsidRDefault="00832A54" w:rsidP="000C7AAA">
      <w:r>
        <w:t>Today</w:t>
      </w:r>
      <w:r w:rsidR="00D5613F">
        <w:t>’</w:t>
      </w:r>
      <w:r>
        <w:t>s forum is being recorded by Hansard.</w:t>
      </w:r>
      <w:r w:rsidR="00A545D2">
        <w:t xml:space="preserve"> </w:t>
      </w:r>
      <w:r>
        <w:t xml:space="preserve">While all evidence taken by the </w:t>
      </w:r>
      <w:r w:rsidR="0056780F">
        <w:t>Committee</w:t>
      </w:r>
      <w:r>
        <w:t xml:space="preserve"> is protected by parliamentary privilege, comments repeated outside this hearing, including on social media, may not be protected by this privilege.</w:t>
      </w:r>
    </w:p>
    <w:p w14:paraId="1DD78899" w14:textId="5E338C7B" w:rsidR="00057B22" w:rsidRDefault="00832A54" w:rsidP="000C7AAA">
      <w:r>
        <w:t xml:space="preserve">All participants will be provided with a proof version of the transcript to check. Verified transcripts and other documents provided to the </w:t>
      </w:r>
      <w:r w:rsidR="0056780F">
        <w:t>Committee</w:t>
      </w:r>
      <w:r>
        <w:t xml:space="preserve"> during the hearing will be published on the </w:t>
      </w:r>
      <w:r w:rsidR="0056780F">
        <w:t>Committee</w:t>
      </w:r>
      <w:r w:rsidR="00D5613F">
        <w:t>’</w:t>
      </w:r>
      <w:r>
        <w:t>s website.</w:t>
      </w:r>
    </w:p>
    <w:p w14:paraId="219BAFCB" w14:textId="1725BD30" w:rsidR="00467377" w:rsidRDefault="00832A54" w:rsidP="000C7AAA">
      <w:r>
        <w:t>Just make sure mobile phones are turned to silent.</w:t>
      </w:r>
    </w:p>
    <w:p w14:paraId="6CB3B6DD" w14:textId="7AA13AEC" w:rsidR="00467377" w:rsidRDefault="00832A54" w:rsidP="000C7AAA">
      <w:r>
        <w:t xml:space="preserve">I will introduce the </w:t>
      </w:r>
      <w:r w:rsidR="0056780F">
        <w:t>Committee</w:t>
      </w:r>
      <w:r>
        <w:t xml:space="preserve"> if that is okay, and then we will ask you to introduce yourselves. I am Alison. I am the Member for Bellarine.</w:t>
      </w:r>
    </w:p>
    <w:p w14:paraId="457B3E5C" w14:textId="5E118B38" w:rsidR="00467377" w:rsidRDefault="00832A54" w:rsidP="001527C0">
      <w:r w:rsidRPr="001527C0">
        <w:tab/>
      </w:r>
      <w:r w:rsidRPr="001527C0">
        <w:rPr>
          <w:rStyle w:val="MemberUpper"/>
        </w:rPr>
        <w:t>Kim O’KEEFFE</w:t>
      </w:r>
      <w:r w:rsidRPr="001527C0">
        <w:t xml:space="preserve">: </w:t>
      </w:r>
      <w:r>
        <w:t>I am Kim, but I do know some of your faces. Welcome, and thank you for coming.</w:t>
      </w:r>
    </w:p>
    <w:p w14:paraId="241435DA" w14:textId="40FDF24E" w:rsidR="00467377" w:rsidRDefault="00832A54" w:rsidP="001527C0">
      <w:r w:rsidRPr="001527C0">
        <w:tab/>
      </w:r>
      <w:r w:rsidRPr="001527C0">
        <w:rPr>
          <w:rStyle w:val="MemberUpper"/>
        </w:rPr>
        <w:t>John MULLAHY</w:t>
      </w:r>
      <w:r w:rsidRPr="001527C0">
        <w:t xml:space="preserve">: </w:t>
      </w:r>
      <w:r>
        <w:t>I am John. I am the Member for Glen Waverley.</w:t>
      </w:r>
    </w:p>
    <w:p w14:paraId="3662AB49" w14:textId="2C0CA74A" w:rsidR="00467377" w:rsidRDefault="00832A54" w:rsidP="009269F7">
      <w:r w:rsidRPr="009269F7">
        <w:tab/>
      </w:r>
      <w:r w:rsidRPr="009269F7">
        <w:rPr>
          <w:rStyle w:val="MemberUpper"/>
        </w:rPr>
        <w:t>Anthony CIANFLONE</w:t>
      </w:r>
      <w:r w:rsidRPr="009269F7">
        <w:t xml:space="preserve">: </w:t>
      </w:r>
      <w:r>
        <w:t>I am Anthony, the Member for Pascoe Vale.</w:t>
      </w:r>
    </w:p>
    <w:p w14:paraId="0251E71D" w14:textId="090E8111" w:rsidR="00467377" w:rsidRDefault="00832A54" w:rsidP="009269F7">
      <w:r w:rsidRPr="009269F7">
        <w:tab/>
      </w:r>
      <w:r w:rsidRPr="009269F7">
        <w:rPr>
          <w:rStyle w:val="MemberUpper"/>
        </w:rPr>
        <w:t>Jess WILSON</w:t>
      </w:r>
      <w:r w:rsidRPr="009269F7">
        <w:t xml:space="preserve">: </w:t>
      </w:r>
      <w:r>
        <w:t>I am Jess, the Member for Kew.</w:t>
      </w:r>
    </w:p>
    <w:p w14:paraId="1B1C03FA" w14:textId="2E42E212" w:rsidR="00467377" w:rsidRPr="00E6606E" w:rsidRDefault="00832A54" w:rsidP="00E364BF">
      <w:r w:rsidRPr="00E364BF">
        <w:tab/>
      </w:r>
      <w:r w:rsidRPr="00E364BF">
        <w:rPr>
          <w:rStyle w:val="OfficeUpper"/>
        </w:rPr>
        <w:t>The CHAIR</w:t>
      </w:r>
      <w:r w:rsidRPr="00E364BF">
        <w:t xml:space="preserve">: </w:t>
      </w:r>
      <w:r>
        <w:t>We are obviously hearing about road safety, and we really would appreciate hearing your thoughts on what you think we could do to improve our road safety. If you want to talk about something like that, or are you happy for us to ask questions? We are in your hands. Maybe, Karen, you could introduce yourself.</w:t>
      </w:r>
    </w:p>
    <w:p w14:paraId="1674B182" w14:textId="4F906711" w:rsidR="00467377" w:rsidRDefault="00832A54" w:rsidP="005E191B">
      <w:r w:rsidRPr="005E191B">
        <w:tab/>
      </w:r>
      <w:r w:rsidRPr="005E191B">
        <w:rPr>
          <w:rStyle w:val="WitnessName"/>
        </w:rPr>
        <w:t>Karen PARR</w:t>
      </w:r>
      <w:r w:rsidRPr="005E191B">
        <w:t xml:space="preserve">: </w:t>
      </w:r>
      <w:r>
        <w:t>My name is Karen Parr.</w:t>
      </w:r>
    </w:p>
    <w:p w14:paraId="15CA9388" w14:textId="3262C752" w:rsidR="00467377" w:rsidRDefault="00832A54" w:rsidP="005E191B">
      <w:r w:rsidRPr="005E191B">
        <w:tab/>
      </w:r>
      <w:r w:rsidRPr="005E191B">
        <w:rPr>
          <w:rStyle w:val="OfficeUpper"/>
        </w:rPr>
        <w:t>The CHAIR</w:t>
      </w:r>
      <w:r w:rsidRPr="005E191B">
        <w:t>:</w:t>
      </w:r>
      <w:r>
        <w:t xml:space="preserve"> And maybe, where do you live and how do you get around?</w:t>
      </w:r>
    </w:p>
    <w:p w14:paraId="178A90F1" w14:textId="1C9BE9D5" w:rsidR="00467377" w:rsidRDefault="00832A54" w:rsidP="00AD7611">
      <w:r w:rsidRPr="00AD7611">
        <w:tab/>
      </w:r>
      <w:r w:rsidRPr="00AD7611">
        <w:rPr>
          <w:rStyle w:val="WitnessName"/>
        </w:rPr>
        <w:t>Karen PARR</w:t>
      </w:r>
      <w:r w:rsidRPr="00AD7611">
        <w:t xml:space="preserve">: </w:t>
      </w:r>
      <w:r>
        <w:t xml:space="preserve">I live in [inaudible] Crescent, and I work at </w:t>
      </w:r>
      <w:proofErr w:type="spellStart"/>
      <w:r>
        <w:t>ConnectGV</w:t>
      </w:r>
      <w:proofErr w:type="spellEnd"/>
      <w:r>
        <w:t>.</w:t>
      </w:r>
    </w:p>
    <w:p w14:paraId="39E71A6F" w14:textId="1D5BDE87" w:rsidR="00467377" w:rsidRDefault="00832A54" w:rsidP="00AD7611">
      <w:r w:rsidRPr="00AD7611">
        <w:tab/>
      </w:r>
      <w:r w:rsidRPr="00AD7611">
        <w:rPr>
          <w:rStyle w:val="OfficeUpper"/>
        </w:rPr>
        <w:t>The CHAIR</w:t>
      </w:r>
      <w:r w:rsidRPr="00AD7611">
        <w:t xml:space="preserve">: </w:t>
      </w:r>
      <w:r>
        <w:t>Okay. Thank you, Karen.</w:t>
      </w:r>
    </w:p>
    <w:p w14:paraId="71EDE698" w14:textId="44367280" w:rsidR="00467377" w:rsidRDefault="00832A54" w:rsidP="00AD7611">
      <w:r w:rsidRPr="00AD7611">
        <w:tab/>
      </w:r>
      <w:r w:rsidRPr="00AD7611">
        <w:rPr>
          <w:rStyle w:val="WitnessName"/>
        </w:rPr>
        <w:t>Ben DEVENING</w:t>
      </w:r>
      <w:r w:rsidRPr="00AD7611">
        <w:t xml:space="preserve">: </w:t>
      </w:r>
      <w:r>
        <w:t xml:space="preserve">My name is Ben. I work at the Billabong Garden Complex. I mostly travel around by car and sometimes public </w:t>
      </w:r>
      <w:proofErr w:type="gramStart"/>
      <w:r>
        <w:t>transport, if</w:t>
      </w:r>
      <w:proofErr w:type="gramEnd"/>
      <w:r>
        <w:t xml:space="preserve"> I go to Melbourne.</w:t>
      </w:r>
    </w:p>
    <w:p w14:paraId="4EB43FFE" w14:textId="500FDF0B" w:rsidR="00467377" w:rsidRDefault="00832A54" w:rsidP="00AD7611">
      <w:r w:rsidRPr="00AD7611">
        <w:tab/>
      </w:r>
      <w:r w:rsidRPr="00AD7611">
        <w:rPr>
          <w:rStyle w:val="OfficeUpper"/>
        </w:rPr>
        <w:t>The CHAIR</w:t>
      </w:r>
      <w:r w:rsidRPr="00AD7611">
        <w:t xml:space="preserve">: </w:t>
      </w:r>
      <w:r>
        <w:t>Great. Thank you.</w:t>
      </w:r>
    </w:p>
    <w:p w14:paraId="7407C6F7" w14:textId="291FD21E" w:rsidR="00467377" w:rsidRDefault="00832A54" w:rsidP="00AD7611">
      <w:r w:rsidRPr="00AD7611">
        <w:tab/>
      </w:r>
      <w:r w:rsidRPr="00AD7611">
        <w:rPr>
          <w:rStyle w:val="WitnessName"/>
        </w:rPr>
        <w:t xml:space="preserve">Brad </w:t>
      </w:r>
      <w:proofErr w:type="spellStart"/>
      <w:r w:rsidRPr="00AD7611">
        <w:rPr>
          <w:rStyle w:val="WitnessName"/>
        </w:rPr>
        <w:t>McGILLIVRAY</w:t>
      </w:r>
      <w:proofErr w:type="spellEnd"/>
      <w:r w:rsidRPr="00AD7611">
        <w:t xml:space="preserve">: </w:t>
      </w:r>
      <w:r>
        <w:t xml:space="preserve">I am Bradley, and I work in </w:t>
      </w:r>
      <w:proofErr w:type="spellStart"/>
      <w:r>
        <w:t>Woolies</w:t>
      </w:r>
      <w:proofErr w:type="spellEnd"/>
      <w:r>
        <w:t>. I drive as well. That is all.</w:t>
      </w:r>
    </w:p>
    <w:p w14:paraId="6968EDCF" w14:textId="45768679" w:rsidR="00467377" w:rsidRDefault="00832A54" w:rsidP="00AD7611">
      <w:r w:rsidRPr="00AD7611">
        <w:tab/>
      </w:r>
      <w:r w:rsidRPr="00AD7611">
        <w:rPr>
          <w:rStyle w:val="OfficeUpper"/>
        </w:rPr>
        <w:t>The CHAIR</w:t>
      </w:r>
      <w:r w:rsidRPr="00AD7611">
        <w:t xml:space="preserve">: </w:t>
      </w:r>
      <w:r>
        <w:t>Great.</w:t>
      </w:r>
    </w:p>
    <w:p w14:paraId="7978169B" w14:textId="27C83126" w:rsidR="00467377" w:rsidRDefault="00832A54" w:rsidP="00DF2CA6">
      <w:r w:rsidRPr="00DF2CA6">
        <w:tab/>
      </w:r>
      <w:r w:rsidRPr="00DF2CA6">
        <w:rPr>
          <w:rStyle w:val="WitnessName"/>
        </w:rPr>
        <w:t xml:space="preserve">Brad </w:t>
      </w:r>
      <w:proofErr w:type="spellStart"/>
      <w:r w:rsidRPr="00DF2CA6">
        <w:rPr>
          <w:rStyle w:val="WitnessName"/>
        </w:rPr>
        <w:t>McGILLIVRAY</w:t>
      </w:r>
      <w:proofErr w:type="spellEnd"/>
      <w:r w:rsidRPr="00DF2CA6">
        <w:t xml:space="preserve">: </w:t>
      </w:r>
      <w:r>
        <w:t>Thanks for that.</w:t>
      </w:r>
    </w:p>
    <w:p w14:paraId="0F08348B" w14:textId="7CD2C1EC" w:rsidR="00467377" w:rsidRDefault="00832A54" w:rsidP="00DF2CA6">
      <w:r w:rsidRPr="00DF2CA6">
        <w:tab/>
      </w:r>
      <w:r w:rsidRPr="00DF2CA6">
        <w:rPr>
          <w:rStyle w:val="OfficeUpper"/>
        </w:rPr>
        <w:t>The CHAIR</w:t>
      </w:r>
      <w:r w:rsidRPr="00DF2CA6">
        <w:t xml:space="preserve">: </w:t>
      </w:r>
      <w:r>
        <w:t>Do you catch a bus or do anything like that?</w:t>
      </w:r>
    </w:p>
    <w:p w14:paraId="48D47244" w14:textId="1430EA0D" w:rsidR="00467377" w:rsidRDefault="00832A54" w:rsidP="00AD7611">
      <w:r w:rsidRPr="00AD7611">
        <w:tab/>
      </w:r>
      <w:r w:rsidRPr="00AD7611">
        <w:rPr>
          <w:rStyle w:val="WitnessName"/>
        </w:rPr>
        <w:t xml:space="preserve">Brad </w:t>
      </w:r>
      <w:proofErr w:type="spellStart"/>
      <w:r w:rsidRPr="00AD7611">
        <w:rPr>
          <w:rStyle w:val="WitnessName"/>
        </w:rPr>
        <w:t>McGILLIVRAY</w:t>
      </w:r>
      <w:proofErr w:type="spellEnd"/>
      <w:r w:rsidRPr="00AD7611">
        <w:t xml:space="preserve">: </w:t>
      </w:r>
      <w:r>
        <w:t>I drive.</w:t>
      </w:r>
    </w:p>
    <w:p w14:paraId="19307645" w14:textId="165E73B0" w:rsidR="00467377" w:rsidRDefault="00832A54" w:rsidP="005E191B">
      <w:r w:rsidRPr="00AD7611">
        <w:tab/>
      </w:r>
      <w:r w:rsidRPr="00AD7611">
        <w:rPr>
          <w:rStyle w:val="OfficeUpper"/>
        </w:rPr>
        <w:t>The CHAIR</w:t>
      </w:r>
      <w:r w:rsidRPr="00AD7611">
        <w:t xml:space="preserve">: </w:t>
      </w:r>
      <w:r>
        <w:t>You just drive</w:t>
      </w:r>
      <w:r w:rsidR="0056780F">
        <w:t>—</w:t>
      </w:r>
      <w:r>
        <w:t>you do not do any public transport then?</w:t>
      </w:r>
    </w:p>
    <w:p w14:paraId="7335E731" w14:textId="1B3D2334" w:rsidR="00467377" w:rsidRDefault="00832A54" w:rsidP="00AD7611">
      <w:r w:rsidRPr="00AD7611">
        <w:tab/>
      </w:r>
      <w:r w:rsidRPr="00AD7611">
        <w:rPr>
          <w:rStyle w:val="WitnessName"/>
        </w:rPr>
        <w:t xml:space="preserve">Brad </w:t>
      </w:r>
      <w:proofErr w:type="spellStart"/>
      <w:r w:rsidRPr="00AD7611">
        <w:rPr>
          <w:rStyle w:val="WitnessName"/>
        </w:rPr>
        <w:t>McGILLIVRAY</w:t>
      </w:r>
      <w:proofErr w:type="spellEnd"/>
      <w:r w:rsidRPr="00AD7611">
        <w:t xml:space="preserve">: </w:t>
      </w:r>
      <w:r>
        <w:t xml:space="preserve">That </w:t>
      </w:r>
      <w:proofErr w:type="gramStart"/>
      <w:r>
        <w:t>is</w:t>
      </w:r>
      <w:proofErr w:type="gramEnd"/>
      <w:r>
        <w:t xml:space="preserve"> it.</w:t>
      </w:r>
    </w:p>
    <w:p w14:paraId="75F3307E" w14:textId="029BEFD5" w:rsidR="00467377" w:rsidRDefault="00832A54" w:rsidP="00AD7611">
      <w:r w:rsidRPr="00AD7611">
        <w:tab/>
      </w:r>
      <w:r w:rsidRPr="00AD7611">
        <w:rPr>
          <w:rStyle w:val="OfficeUpper"/>
        </w:rPr>
        <w:t>The CHAIR</w:t>
      </w:r>
      <w:r w:rsidRPr="00AD7611">
        <w:t xml:space="preserve">: </w:t>
      </w:r>
      <w:r>
        <w:t>Okay. Fantastic. Well, we might ask you some questions, if that is okay. Kim, we might start with you.</w:t>
      </w:r>
    </w:p>
    <w:p w14:paraId="0D984EFB" w14:textId="1CE4F3A7" w:rsidR="00467377" w:rsidRDefault="00832A54" w:rsidP="00AD7611">
      <w:r w:rsidRPr="00AD7611">
        <w:lastRenderedPageBreak/>
        <w:tab/>
      </w:r>
      <w:r w:rsidRPr="00AD7611">
        <w:rPr>
          <w:rStyle w:val="MemberUpper"/>
        </w:rPr>
        <w:t>Kim O’KEEFFE</w:t>
      </w:r>
      <w:r w:rsidRPr="00AD7611">
        <w:t xml:space="preserve">: </w:t>
      </w:r>
      <w:r>
        <w:t>Yes, it is great to see you. I think you have been 10 years out at the nursery, haven</w:t>
      </w:r>
      <w:r w:rsidR="00D5613F">
        <w:t>’</w:t>
      </w:r>
      <w:r>
        <w:t>t you? Is that right?</w:t>
      </w:r>
    </w:p>
    <w:p w14:paraId="271ABABE" w14:textId="37524529" w:rsidR="00467377" w:rsidRDefault="00832A54" w:rsidP="00AD7611">
      <w:r w:rsidRPr="00AD7611">
        <w:tab/>
      </w:r>
      <w:r w:rsidRPr="00AD7611">
        <w:rPr>
          <w:rStyle w:val="WitnessName"/>
        </w:rPr>
        <w:t>Ben DEVENING</w:t>
      </w:r>
      <w:r w:rsidRPr="00AD7611">
        <w:t xml:space="preserve">: </w:t>
      </w:r>
      <w:r>
        <w:t>Yes, I have.</w:t>
      </w:r>
    </w:p>
    <w:p w14:paraId="477AD068" w14:textId="021431E3" w:rsidR="00467377" w:rsidRDefault="00832A54" w:rsidP="00AD7611">
      <w:r w:rsidRPr="00AD7611">
        <w:tab/>
      </w:r>
      <w:r w:rsidRPr="00AD7611">
        <w:rPr>
          <w:rStyle w:val="MemberUpper"/>
        </w:rPr>
        <w:t>Kim O’KEEFFE</w:t>
      </w:r>
      <w:r w:rsidRPr="00AD7611">
        <w:t xml:space="preserve">: </w:t>
      </w:r>
      <w:r>
        <w:t>I was out there recently. Well done. So, Karen, I am going to ask you how you feel moving around in your wheelchair. When you are in town, how do you feel you get around? Is it adequate? Is it safe?</w:t>
      </w:r>
    </w:p>
    <w:p w14:paraId="4D9A0743" w14:textId="4FC96ECD" w:rsidR="00467377" w:rsidRDefault="00832A54" w:rsidP="00E24E9C">
      <w:r w:rsidRPr="00E24E9C">
        <w:tab/>
      </w:r>
      <w:r w:rsidRPr="00E24E9C">
        <w:rPr>
          <w:rStyle w:val="WitnessName"/>
        </w:rPr>
        <w:t>Karen PARR</w:t>
      </w:r>
      <w:r w:rsidRPr="00E24E9C">
        <w:t xml:space="preserve">: </w:t>
      </w:r>
      <w:r>
        <w:t>No, it is not safe at all.</w:t>
      </w:r>
    </w:p>
    <w:p w14:paraId="29157B3E" w14:textId="4EDE78A5" w:rsidR="00467377" w:rsidRDefault="00832A54" w:rsidP="00E24E9C">
      <w:r w:rsidRPr="00E24E9C">
        <w:tab/>
      </w:r>
      <w:r w:rsidRPr="00E24E9C">
        <w:rPr>
          <w:rStyle w:val="MemberUpper"/>
        </w:rPr>
        <w:t>Kim O’KEEFFE</w:t>
      </w:r>
      <w:r w:rsidRPr="00E24E9C">
        <w:t xml:space="preserve">: </w:t>
      </w:r>
      <w:r>
        <w:t>Okay, so it is good to hear your feedback today.</w:t>
      </w:r>
    </w:p>
    <w:p w14:paraId="3825D490" w14:textId="7EA09DCC" w:rsidR="00467377" w:rsidRDefault="00832A54" w:rsidP="00326BBD">
      <w:r w:rsidRPr="00326BBD">
        <w:tab/>
      </w:r>
      <w:r w:rsidRPr="00326BBD">
        <w:rPr>
          <w:rStyle w:val="WitnessName"/>
        </w:rPr>
        <w:t>Karen PARR</w:t>
      </w:r>
      <w:r w:rsidRPr="00326BBD">
        <w:t xml:space="preserve">: </w:t>
      </w:r>
      <w:r>
        <w:t>It is not safe at all.</w:t>
      </w:r>
    </w:p>
    <w:p w14:paraId="1E586664" w14:textId="4F781A79" w:rsidR="00467377" w:rsidRDefault="00832A54" w:rsidP="00326BBD">
      <w:r w:rsidRPr="00326BBD">
        <w:tab/>
      </w:r>
      <w:r w:rsidRPr="00326BBD">
        <w:rPr>
          <w:rStyle w:val="MemberUpper"/>
        </w:rPr>
        <w:t>Kim O’KEEFFE</w:t>
      </w:r>
      <w:r w:rsidRPr="00326BBD">
        <w:t xml:space="preserve">: </w:t>
      </w:r>
      <w:r>
        <w:t xml:space="preserve">Okay. </w:t>
      </w:r>
      <w:proofErr w:type="gramStart"/>
      <w:r>
        <w:t>So</w:t>
      </w:r>
      <w:proofErr w:type="gramEnd"/>
      <w:r>
        <w:t xml:space="preserve"> what do you find is not safe?</w:t>
      </w:r>
    </w:p>
    <w:p w14:paraId="405CC825" w14:textId="40BF0FCA" w:rsidR="00467377" w:rsidRDefault="00832A54" w:rsidP="00326BBD">
      <w:r w:rsidRPr="00326BBD">
        <w:tab/>
      </w:r>
      <w:r w:rsidRPr="00326BBD">
        <w:rPr>
          <w:rStyle w:val="WitnessName"/>
        </w:rPr>
        <w:t>Karen PARR</w:t>
      </w:r>
      <w:r w:rsidRPr="00326BBD">
        <w:t xml:space="preserve">: </w:t>
      </w:r>
      <w:r>
        <w:t>Just the dip in the road and the potholes; people in cars going past and not stopping.</w:t>
      </w:r>
    </w:p>
    <w:p w14:paraId="427707A9" w14:textId="449FCE11" w:rsidR="00467377" w:rsidRDefault="00832A54" w:rsidP="00326BBD">
      <w:r w:rsidRPr="00326BBD">
        <w:tab/>
      </w:r>
      <w:r w:rsidRPr="00326BBD">
        <w:rPr>
          <w:rStyle w:val="MemberUpper"/>
        </w:rPr>
        <w:t>Kim O’KEEFFE</w:t>
      </w:r>
      <w:r w:rsidRPr="00326BBD">
        <w:t xml:space="preserve">: </w:t>
      </w:r>
      <w:proofErr w:type="gramStart"/>
      <w:r>
        <w:t>So</w:t>
      </w:r>
      <w:proofErr w:type="gramEnd"/>
      <w:r>
        <w:t xml:space="preserve"> what do you think is needed that would make you feel safer?</w:t>
      </w:r>
    </w:p>
    <w:p w14:paraId="6B6DBE86" w14:textId="7F21A193" w:rsidR="00467377" w:rsidRDefault="00832A54" w:rsidP="00326BBD">
      <w:r w:rsidRPr="00326BBD">
        <w:tab/>
      </w:r>
      <w:r w:rsidRPr="00326BBD">
        <w:rPr>
          <w:rStyle w:val="WitnessName"/>
        </w:rPr>
        <w:t>Karen PARR</w:t>
      </w:r>
      <w:r w:rsidRPr="00326BBD">
        <w:t xml:space="preserve">: </w:t>
      </w:r>
      <w:r>
        <w:t>Getting the potholes fixed.</w:t>
      </w:r>
    </w:p>
    <w:p w14:paraId="6C331C9A" w14:textId="2DE3046C" w:rsidR="00467377" w:rsidRDefault="00832A54" w:rsidP="00326BBD">
      <w:r w:rsidRPr="00326BBD">
        <w:tab/>
      </w:r>
      <w:r w:rsidRPr="00326BBD">
        <w:rPr>
          <w:rStyle w:val="MemberUpper"/>
        </w:rPr>
        <w:t>Kim O’KEEFFE</w:t>
      </w:r>
      <w:r w:rsidRPr="00326BBD">
        <w:t xml:space="preserve">: </w:t>
      </w:r>
      <w:r>
        <w:t>The holes fixed, yes.</w:t>
      </w:r>
    </w:p>
    <w:p w14:paraId="7FDD3EF2" w14:textId="78D504D0" w:rsidR="00467377" w:rsidRDefault="00832A54" w:rsidP="00326BBD">
      <w:r w:rsidRPr="00326BBD">
        <w:tab/>
      </w:r>
      <w:r w:rsidRPr="00326BBD">
        <w:rPr>
          <w:rStyle w:val="WitnessName"/>
        </w:rPr>
        <w:t>Karen PARR</w:t>
      </w:r>
      <w:r w:rsidRPr="00326BBD">
        <w:t xml:space="preserve">: </w:t>
      </w:r>
      <w:r>
        <w:t>And the roads.</w:t>
      </w:r>
    </w:p>
    <w:p w14:paraId="65C4C59E" w14:textId="59B47813" w:rsidR="00467377" w:rsidRDefault="00832A54" w:rsidP="00326BBD">
      <w:r w:rsidRPr="00326BBD">
        <w:tab/>
      </w:r>
      <w:r w:rsidRPr="00326BBD">
        <w:rPr>
          <w:rStyle w:val="MemberUpper"/>
        </w:rPr>
        <w:t>Kim O’KEEFFE</w:t>
      </w:r>
      <w:r w:rsidRPr="00326BBD">
        <w:t xml:space="preserve">: </w:t>
      </w:r>
      <w:r>
        <w:t xml:space="preserve">Okay. </w:t>
      </w:r>
      <w:proofErr w:type="gramStart"/>
      <w:r>
        <w:t>So</w:t>
      </w:r>
      <w:proofErr w:type="gramEnd"/>
      <w:r>
        <w:t xml:space="preserve"> the condition of the roads is a big one?</w:t>
      </w:r>
    </w:p>
    <w:p w14:paraId="48DE3A68" w14:textId="018F7B89" w:rsidR="00467377" w:rsidRDefault="00832A54" w:rsidP="00326BBD">
      <w:r w:rsidRPr="00326BBD">
        <w:tab/>
      </w:r>
      <w:r w:rsidRPr="00326BBD">
        <w:rPr>
          <w:rStyle w:val="WitnessName"/>
        </w:rPr>
        <w:t>Karen PARR</w:t>
      </w:r>
      <w:r w:rsidRPr="00326BBD">
        <w:t xml:space="preserve">: </w:t>
      </w:r>
      <w:r>
        <w:t>The condition, yes.</w:t>
      </w:r>
    </w:p>
    <w:p w14:paraId="107372DD" w14:textId="1A94DAC2" w:rsidR="00467377" w:rsidRDefault="00832A54" w:rsidP="00326BBD">
      <w:r w:rsidRPr="00326BBD">
        <w:tab/>
      </w:r>
      <w:r w:rsidRPr="00326BBD">
        <w:rPr>
          <w:rStyle w:val="MemberUpper"/>
        </w:rPr>
        <w:t>Kim O’KEEFFE</w:t>
      </w:r>
      <w:r w:rsidRPr="00326BBD">
        <w:t xml:space="preserve">: </w:t>
      </w:r>
      <w:r>
        <w:t>In the city itself?</w:t>
      </w:r>
    </w:p>
    <w:p w14:paraId="380A3BE9" w14:textId="54BF3AF1" w:rsidR="00467377" w:rsidRDefault="00832A54" w:rsidP="00326BBD">
      <w:r w:rsidRPr="00326BBD">
        <w:tab/>
      </w:r>
      <w:r w:rsidRPr="00326BBD">
        <w:rPr>
          <w:rStyle w:val="WitnessName"/>
        </w:rPr>
        <w:t>Karen PARR</w:t>
      </w:r>
      <w:r w:rsidRPr="00326BBD">
        <w:t xml:space="preserve">: </w:t>
      </w:r>
      <w:r>
        <w:t>Yes.</w:t>
      </w:r>
    </w:p>
    <w:p w14:paraId="7BA93940" w14:textId="3760E97A" w:rsidR="00467377" w:rsidRDefault="00832A54" w:rsidP="00326BBD">
      <w:r w:rsidRPr="00326BBD">
        <w:tab/>
      </w:r>
      <w:r w:rsidRPr="00326BBD">
        <w:rPr>
          <w:rStyle w:val="MemberUpper"/>
        </w:rPr>
        <w:t>Kim O’KEEFFE</w:t>
      </w:r>
      <w:r w:rsidRPr="00326BBD">
        <w:t xml:space="preserve">: </w:t>
      </w:r>
      <w:r>
        <w:t>Yes, okay. But there are adequate crossings for you.</w:t>
      </w:r>
    </w:p>
    <w:p w14:paraId="260643C3" w14:textId="123479A6" w:rsidR="00467377" w:rsidRDefault="00832A54" w:rsidP="00326BBD">
      <w:r w:rsidRPr="00326BBD">
        <w:tab/>
      </w:r>
      <w:r w:rsidRPr="00326BBD">
        <w:rPr>
          <w:rStyle w:val="WitnessName"/>
        </w:rPr>
        <w:t>Karen PARR</w:t>
      </w:r>
      <w:r w:rsidRPr="00326BBD">
        <w:t xml:space="preserve">: </w:t>
      </w:r>
      <w:r>
        <w:t>Yes.</w:t>
      </w:r>
    </w:p>
    <w:p w14:paraId="59625EE3" w14:textId="4088D578" w:rsidR="00467377" w:rsidRDefault="00832A54" w:rsidP="00326BBD">
      <w:r w:rsidRPr="00326BBD">
        <w:tab/>
      </w:r>
      <w:r w:rsidRPr="00326BBD">
        <w:rPr>
          <w:rStyle w:val="MemberUpper"/>
        </w:rPr>
        <w:t>Kim O’KEEFFE</w:t>
      </w:r>
      <w:r w:rsidRPr="00326BBD">
        <w:t xml:space="preserve">: </w:t>
      </w:r>
      <w:r>
        <w:t>Yes. Do you remember I was on my scooter for a while? I broke my ankle, so I did notice it myself, being in a different position, from being on two legs to having to have to get around</w:t>
      </w:r>
      <w:r w:rsidR="0056780F">
        <w:t>—</w:t>
      </w:r>
      <w:r>
        <w:t>and it is challenging, isn</w:t>
      </w:r>
      <w:r w:rsidR="00D5613F">
        <w:t>’</w:t>
      </w:r>
      <w:r>
        <w:t>t it? I know there have been a few more crossings since that few years ago.</w:t>
      </w:r>
    </w:p>
    <w:p w14:paraId="2DDF1C82" w14:textId="1BB736AC" w:rsidR="00467377" w:rsidRDefault="00832A54" w:rsidP="00326BBD">
      <w:r w:rsidRPr="00326BBD">
        <w:tab/>
      </w:r>
      <w:r w:rsidRPr="00326BBD">
        <w:rPr>
          <w:rStyle w:val="WitnessName"/>
        </w:rPr>
        <w:t>Karen PARR</w:t>
      </w:r>
      <w:r w:rsidRPr="00326BBD">
        <w:t xml:space="preserve">: </w:t>
      </w:r>
      <w:r>
        <w:t>Yes, there is.</w:t>
      </w:r>
    </w:p>
    <w:p w14:paraId="63556C3C" w14:textId="5C722EB7" w:rsidR="00467377" w:rsidRDefault="00832A54" w:rsidP="00326BBD">
      <w:r w:rsidRPr="00326BBD">
        <w:tab/>
      </w:r>
      <w:r w:rsidRPr="00326BBD">
        <w:rPr>
          <w:rStyle w:val="MemberUpper"/>
        </w:rPr>
        <w:t>Kim O’KEEFFE</w:t>
      </w:r>
      <w:r w:rsidRPr="00326BBD">
        <w:t xml:space="preserve">: </w:t>
      </w:r>
      <w:r>
        <w:t>But other than that, do you feel like you could fall</w:t>
      </w:r>
      <w:r w:rsidR="0056780F">
        <w:t>—</w:t>
      </w:r>
      <w:r>
        <w:t>like, that it could tip?</w:t>
      </w:r>
    </w:p>
    <w:p w14:paraId="5F261ECC" w14:textId="30D85858" w:rsidR="00467377" w:rsidRDefault="00832A54" w:rsidP="00326BBD">
      <w:r w:rsidRPr="00326BBD">
        <w:tab/>
      </w:r>
      <w:r w:rsidRPr="00326BBD">
        <w:rPr>
          <w:rStyle w:val="WitnessName"/>
        </w:rPr>
        <w:t>Karen PARR</w:t>
      </w:r>
      <w:r w:rsidRPr="00326BBD">
        <w:t xml:space="preserve">: </w:t>
      </w:r>
      <w:r>
        <w:t>Yes.</w:t>
      </w:r>
    </w:p>
    <w:p w14:paraId="5478729E" w14:textId="1F932E0F" w:rsidR="00467377" w:rsidRDefault="00832A54" w:rsidP="00326BBD">
      <w:r w:rsidRPr="00326BBD">
        <w:tab/>
      </w:r>
      <w:r w:rsidRPr="00326BBD">
        <w:rPr>
          <w:rStyle w:val="MemberUpper"/>
        </w:rPr>
        <w:t>Kim O’KEEFFE</w:t>
      </w:r>
      <w:r w:rsidRPr="00326BBD">
        <w:t xml:space="preserve">: </w:t>
      </w:r>
      <w:r>
        <w:t>Okay. All right. Thank you for that. Do you want to add anything? Ben, do you feel safe driving around the community?</w:t>
      </w:r>
    </w:p>
    <w:p w14:paraId="2BD1F091" w14:textId="08AF89AF" w:rsidR="00467377" w:rsidRDefault="00832A54" w:rsidP="00326BBD">
      <w:r w:rsidRPr="00326BBD">
        <w:tab/>
      </w:r>
      <w:r w:rsidRPr="00326BBD">
        <w:rPr>
          <w:rStyle w:val="WitnessName"/>
        </w:rPr>
        <w:t>Ben DEVENING</w:t>
      </w:r>
      <w:r w:rsidRPr="00326BBD">
        <w:t xml:space="preserve">: </w:t>
      </w:r>
      <w:r>
        <w:t>Sometimes, depending on the day, I guess.</w:t>
      </w:r>
    </w:p>
    <w:p w14:paraId="3006A3FF" w14:textId="421D3B31" w:rsidR="00467377" w:rsidRDefault="00832A54" w:rsidP="00326BBD">
      <w:r w:rsidRPr="00326BBD">
        <w:tab/>
      </w:r>
      <w:r w:rsidRPr="00326BBD">
        <w:rPr>
          <w:rStyle w:val="MemberUpper"/>
        </w:rPr>
        <w:t>Kim O’KEEFFE</w:t>
      </w:r>
      <w:r w:rsidRPr="00326BBD">
        <w:t xml:space="preserve">: </w:t>
      </w:r>
      <w:r>
        <w:t>Is there anything that makes you not feel safe?</w:t>
      </w:r>
    </w:p>
    <w:p w14:paraId="09CE45C2" w14:textId="1E142B7E" w:rsidR="00467377" w:rsidRDefault="00832A54" w:rsidP="00326BBD">
      <w:r w:rsidRPr="00326BBD">
        <w:tab/>
      </w:r>
      <w:r w:rsidRPr="00326BBD">
        <w:rPr>
          <w:rStyle w:val="WitnessName"/>
        </w:rPr>
        <w:t>Ben DEVENING</w:t>
      </w:r>
      <w:r w:rsidRPr="00326BBD">
        <w:t xml:space="preserve">: </w:t>
      </w:r>
      <w:r>
        <w:t>If I am driving and I see people on their phones.</w:t>
      </w:r>
    </w:p>
    <w:p w14:paraId="4956C7F7" w14:textId="2F7C9334" w:rsidR="00467377" w:rsidRDefault="00832A54" w:rsidP="00326BBD">
      <w:r w:rsidRPr="00326BBD">
        <w:tab/>
      </w:r>
      <w:r w:rsidRPr="00326BBD">
        <w:rPr>
          <w:rStyle w:val="MemberUpper"/>
        </w:rPr>
        <w:t>Kim O’KEEFFE</w:t>
      </w:r>
      <w:r w:rsidRPr="00326BBD">
        <w:t xml:space="preserve">: </w:t>
      </w:r>
      <w:r>
        <w:t xml:space="preserve">Okay. Yes, good. You can tell us about that. </w:t>
      </w:r>
      <w:proofErr w:type="gramStart"/>
      <w:r>
        <w:t>So</w:t>
      </w:r>
      <w:proofErr w:type="gramEnd"/>
      <w:r>
        <w:t xml:space="preserve"> you can see they are being distracted.</w:t>
      </w:r>
    </w:p>
    <w:p w14:paraId="21423A2E" w14:textId="1695CA17" w:rsidR="00467377" w:rsidRDefault="00832A54" w:rsidP="00326BBD">
      <w:r w:rsidRPr="00326BBD">
        <w:tab/>
      </w:r>
      <w:r w:rsidRPr="00326BBD">
        <w:rPr>
          <w:rStyle w:val="WitnessName"/>
        </w:rPr>
        <w:t>Ben DEVENING</w:t>
      </w:r>
      <w:r w:rsidRPr="00326BBD">
        <w:t xml:space="preserve">: </w:t>
      </w:r>
      <w:r>
        <w:t>Yes, I see they are being distracted.</w:t>
      </w:r>
    </w:p>
    <w:p w14:paraId="04BEBC53" w14:textId="2376FF52" w:rsidR="00467377" w:rsidRDefault="00832A54" w:rsidP="00326BBD">
      <w:r w:rsidRPr="00326BBD">
        <w:tab/>
      </w:r>
      <w:r w:rsidRPr="00326BBD">
        <w:rPr>
          <w:rStyle w:val="MemberUpper"/>
        </w:rPr>
        <w:t>Kim O’KEEFFE</w:t>
      </w:r>
      <w:r w:rsidRPr="00326BBD">
        <w:t xml:space="preserve">: </w:t>
      </w:r>
      <w:r>
        <w:t>And that could impact on you driving</w:t>
      </w:r>
      <w:r w:rsidR="0056780F">
        <w:t>—</w:t>
      </w:r>
      <w:r>
        <w:t>they could hit you or hit someone else?</w:t>
      </w:r>
    </w:p>
    <w:p w14:paraId="244B65D1" w14:textId="4D94F286" w:rsidR="00467377" w:rsidRDefault="00832A54" w:rsidP="004F0B60">
      <w:r w:rsidRPr="004F0B60">
        <w:lastRenderedPageBreak/>
        <w:tab/>
      </w:r>
      <w:r w:rsidRPr="004F0B60">
        <w:rPr>
          <w:rStyle w:val="WitnessName"/>
        </w:rPr>
        <w:t>Ben DEVENING</w:t>
      </w:r>
      <w:r w:rsidRPr="004F0B60">
        <w:t xml:space="preserve">: </w:t>
      </w:r>
      <w:r>
        <w:t>Yes.</w:t>
      </w:r>
    </w:p>
    <w:p w14:paraId="7B8DB619" w14:textId="0C93EBC3" w:rsidR="00467377" w:rsidRDefault="00832A54" w:rsidP="00326BBD">
      <w:r w:rsidRPr="004F0B60">
        <w:tab/>
      </w:r>
      <w:r w:rsidRPr="004F0B60">
        <w:rPr>
          <w:rStyle w:val="MemberUpper"/>
        </w:rPr>
        <w:t>Kim O’KEEFFE</w:t>
      </w:r>
      <w:r w:rsidRPr="004F0B60">
        <w:t xml:space="preserve">: </w:t>
      </w:r>
      <w:r>
        <w:t>And you are noticing that quite a bit?</w:t>
      </w:r>
    </w:p>
    <w:p w14:paraId="068FDF9C" w14:textId="3E713E35" w:rsidR="00467377" w:rsidRDefault="00832A54" w:rsidP="004F0B60">
      <w:r w:rsidRPr="004F0B60">
        <w:tab/>
      </w:r>
      <w:r w:rsidRPr="004F0B60">
        <w:rPr>
          <w:rStyle w:val="WitnessName"/>
        </w:rPr>
        <w:t>Ben DEVENING</w:t>
      </w:r>
      <w:r w:rsidRPr="004F0B60">
        <w:t xml:space="preserve">: </w:t>
      </w:r>
      <w:r>
        <w:t>Yes, most of the time.</w:t>
      </w:r>
    </w:p>
    <w:p w14:paraId="58822755" w14:textId="28587B8B" w:rsidR="00467377" w:rsidRDefault="00832A54" w:rsidP="00326BBD">
      <w:r w:rsidRPr="004F0B60">
        <w:tab/>
      </w:r>
      <w:r w:rsidRPr="004F0B60">
        <w:rPr>
          <w:rStyle w:val="MemberUpper"/>
        </w:rPr>
        <w:t>Kim O’KEEFFE</w:t>
      </w:r>
      <w:r w:rsidRPr="004F0B60">
        <w:t xml:space="preserve">: </w:t>
      </w:r>
      <w:r>
        <w:t>Thank you for that.</w:t>
      </w:r>
    </w:p>
    <w:p w14:paraId="142BC28C" w14:textId="6E879BBE" w:rsidR="00467377" w:rsidRDefault="00832A54" w:rsidP="00326BBD">
      <w:r w:rsidRPr="00326BBD">
        <w:tab/>
      </w:r>
      <w:r w:rsidRPr="00326BBD">
        <w:rPr>
          <w:rStyle w:val="WitnessName"/>
        </w:rPr>
        <w:t>Ben DEVENING</w:t>
      </w:r>
      <w:r w:rsidRPr="00326BBD">
        <w:t xml:space="preserve">: </w:t>
      </w:r>
      <w:r>
        <w:t>Especially when they drive past, I know that they are</w:t>
      </w:r>
      <w:r w:rsidR="00370359">
        <w:t>—</w:t>
      </w:r>
      <w:r>
        <w:t xml:space="preserve"> –</w:t>
      </w:r>
    </w:p>
    <w:p w14:paraId="6DD32017" w14:textId="70ECD0C3" w:rsidR="00467377" w:rsidRDefault="00832A54" w:rsidP="00D36EBE">
      <w:r w:rsidRPr="00D36EBE">
        <w:tab/>
      </w:r>
      <w:r w:rsidRPr="00D36EBE">
        <w:rPr>
          <w:rStyle w:val="MemberUpper"/>
        </w:rPr>
        <w:t>Kim O’KEEFFE</w:t>
      </w:r>
      <w:r w:rsidRPr="00D36EBE">
        <w:t xml:space="preserve">: </w:t>
      </w:r>
      <w:r>
        <w:t>You can see. Sometimes they move their car, don</w:t>
      </w:r>
      <w:r w:rsidR="00D5613F">
        <w:t>’</w:t>
      </w:r>
      <w:r>
        <w:t xml:space="preserve">t they, and you are like, </w:t>
      </w:r>
      <w:r w:rsidR="00D5613F">
        <w:t>‘</w:t>
      </w:r>
      <w:r>
        <w:t>They</w:t>
      </w:r>
      <w:r w:rsidR="00D5613F">
        <w:t>’</w:t>
      </w:r>
      <w:r>
        <w:t>re on the phone.</w:t>
      </w:r>
      <w:r w:rsidR="00D5613F">
        <w:t>’</w:t>
      </w:r>
    </w:p>
    <w:p w14:paraId="57830B24" w14:textId="5F0D9592" w:rsidR="00467377" w:rsidRDefault="00832A54" w:rsidP="00D36EBE">
      <w:r w:rsidRPr="00D36EBE">
        <w:tab/>
      </w:r>
      <w:r w:rsidRPr="00D36EBE">
        <w:rPr>
          <w:rStyle w:val="WitnessName"/>
        </w:rPr>
        <w:t>Ben DEVENING</w:t>
      </w:r>
      <w:r w:rsidRPr="00D36EBE">
        <w:t xml:space="preserve">: </w:t>
      </w:r>
      <w:r>
        <w:t>Yes. I can tell, because I am looking at them and the road as I am driving, and I can tell –</w:t>
      </w:r>
    </w:p>
    <w:p w14:paraId="594F366C" w14:textId="1001EBE7" w:rsidR="00467377" w:rsidRDefault="00832A54" w:rsidP="00D36EBE">
      <w:r w:rsidRPr="00D36EBE">
        <w:tab/>
      </w:r>
      <w:r w:rsidRPr="00D36EBE">
        <w:rPr>
          <w:rStyle w:val="MemberUpper"/>
        </w:rPr>
        <w:t>Kim O’KEEFFE</w:t>
      </w:r>
      <w:r w:rsidRPr="00D36EBE">
        <w:t xml:space="preserve">: </w:t>
      </w:r>
      <w:r>
        <w:t>But they are not looking at you.</w:t>
      </w:r>
    </w:p>
    <w:p w14:paraId="4EE7BEFA" w14:textId="426EEC99" w:rsidR="00467377" w:rsidRDefault="00832A54" w:rsidP="00AA0C48">
      <w:r w:rsidRPr="00AA0C48">
        <w:tab/>
      </w:r>
      <w:r w:rsidRPr="00AA0C48">
        <w:rPr>
          <w:rStyle w:val="WitnessName"/>
        </w:rPr>
        <w:t>Ben DEVENING</w:t>
      </w:r>
      <w:r w:rsidRPr="00AA0C48">
        <w:t xml:space="preserve">: </w:t>
      </w:r>
      <w:r>
        <w:t>They are not looking at me, no, or they are not looking at the road.</w:t>
      </w:r>
    </w:p>
    <w:p w14:paraId="2B964C52" w14:textId="51381DC3" w:rsidR="00467377" w:rsidRDefault="00832A54" w:rsidP="00AA0C48">
      <w:r w:rsidRPr="00AA0C48">
        <w:tab/>
      </w:r>
      <w:r w:rsidRPr="00AA0C48">
        <w:rPr>
          <w:rStyle w:val="MemberUpper"/>
        </w:rPr>
        <w:t>Kim O’KEEFFE</w:t>
      </w:r>
      <w:r w:rsidRPr="00AA0C48">
        <w:t xml:space="preserve">: </w:t>
      </w:r>
      <w:r>
        <w:t>It is a big problem, isn</w:t>
      </w:r>
      <w:r w:rsidR="00D5613F">
        <w:t>’</w:t>
      </w:r>
      <w:r>
        <w:t>t it? Brad, did you have anything you wanted to add? When you are driving, do you notice anything? Do you notice people driving dangerously?</w:t>
      </w:r>
    </w:p>
    <w:p w14:paraId="3FFAB4EA" w14:textId="4E30DFEB" w:rsidR="00467377" w:rsidRDefault="00832A54" w:rsidP="00AA0C48">
      <w:r w:rsidRPr="00AA0C48">
        <w:tab/>
      </w:r>
      <w:r w:rsidRPr="00AA0C48">
        <w:rPr>
          <w:rStyle w:val="WitnessName"/>
        </w:rPr>
        <w:t xml:space="preserve">Brad </w:t>
      </w:r>
      <w:proofErr w:type="spellStart"/>
      <w:r w:rsidRPr="00AA0C48">
        <w:rPr>
          <w:rStyle w:val="WitnessName"/>
        </w:rPr>
        <w:t>McGILLIVRAY</w:t>
      </w:r>
      <w:proofErr w:type="spellEnd"/>
      <w:r w:rsidRPr="00AA0C48">
        <w:t xml:space="preserve">: </w:t>
      </w:r>
      <w:r>
        <w:t xml:space="preserve">Sometimes it is a bit dangerous because of my hearing. </w:t>
      </w:r>
      <w:proofErr w:type="gramStart"/>
      <w:r>
        <w:t>Plus</w:t>
      </w:r>
      <w:proofErr w:type="gramEnd"/>
      <w:r>
        <w:t xml:space="preserve"> I am a runner as well.</w:t>
      </w:r>
    </w:p>
    <w:p w14:paraId="0FFB47A8" w14:textId="272DA24A" w:rsidR="00467377" w:rsidRDefault="00832A54" w:rsidP="00AA0C48">
      <w:r w:rsidRPr="00AA0C48">
        <w:tab/>
      </w:r>
      <w:r w:rsidRPr="00AA0C48">
        <w:rPr>
          <w:rStyle w:val="MemberUpper"/>
        </w:rPr>
        <w:t>Kim O’KEEFFE</w:t>
      </w:r>
      <w:r w:rsidRPr="00AA0C48">
        <w:t xml:space="preserve">: </w:t>
      </w:r>
      <w:r>
        <w:t>Yes, I know that</w:t>
      </w:r>
      <w:r w:rsidR="0056780F">
        <w:t>—</w:t>
      </w:r>
      <w:r>
        <w:t>Parkrun.</w:t>
      </w:r>
    </w:p>
    <w:p w14:paraId="35F8B8EC" w14:textId="08FA9ACA" w:rsidR="00467377" w:rsidRDefault="00832A54" w:rsidP="00AA0C48">
      <w:r w:rsidRPr="00AA0C48">
        <w:tab/>
      </w:r>
      <w:r w:rsidRPr="00AA0C48">
        <w:rPr>
          <w:rStyle w:val="WitnessName"/>
        </w:rPr>
        <w:t xml:space="preserve">Brad </w:t>
      </w:r>
      <w:proofErr w:type="spellStart"/>
      <w:r w:rsidRPr="00AA0C48">
        <w:rPr>
          <w:rStyle w:val="WitnessName"/>
        </w:rPr>
        <w:t>McGILLIVRAY</w:t>
      </w:r>
      <w:proofErr w:type="spellEnd"/>
      <w:r w:rsidRPr="00AA0C48">
        <w:t xml:space="preserve">: </w:t>
      </w:r>
      <w:r>
        <w:t>Yes. And there are dangerous things when I take my hearing aids off, and that is how I do not feel safe. That is all.</w:t>
      </w:r>
    </w:p>
    <w:p w14:paraId="21DAF4C0" w14:textId="76A2AB56" w:rsidR="00467377" w:rsidRDefault="00832A54" w:rsidP="00AA0C48">
      <w:r w:rsidRPr="00AA0C48">
        <w:tab/>
      </w:r>
      <w:r w:rsidRPr="00AA0C48">
        <w:rPr>
          <w:rStyle w:val="MemberUpper"/>
        </w:rPr>
        <w:t>Kim O’KEEFFE</w:t>
      </w:r>
      <w:r w:rsidRPr="00AA0C48">
        <w:t xml:space="preserve">: </w:t>
      </w:r>
      <w:r>
        <w:t>No, that is okay. Thank you for sharing that.</w:t>
      </w:r>
    </w:p>
    <w:p w14:paraId="67EC3A5F" w14:textId="12B813C8" w:rsidR="00467377" w:rsidRDefault="00832A54" w:rsidP="00AA0C48">
      <w:r w:rsidRPr="00AA0C48">
        <w:tab/>
      </w:r>
      <w:r w:rsidRPr="00AA0C48">
        <w:rPr>
          <w:rStyle w:val="OfficeUpper"/>
        </w:rPr>
        <w:t>The CHAIR</w:t>
      </w:r>
      <w:r w:rsidRPr="00AA0C48">
        <w:t xml:space="preserve">: </w:t>
      </w:r>
      <w:r>
        <w:t>Okay. John.</w:t>
      </w:r>
    </w:p>
    <w:p w14:paraId="6C88396F" w14:textId="312DCBC7" w:rsidR="00467377" w:rsidRDefault="00832A54" w:rsidP="00AA0C48">
      <w:r w:rsidRPr="00AA0C48">
        <w:tab/>
      </w:r>
      <w:r w:rsidRPr="00AA0C48">
        <w:rPr>
          <w:rStyle w:val="MemberUpper"/>
        </w:rPr>
        <w:t>John MULLAHY</w:t>
      </w:r>
      <w:r w:rsidRPr="00AA0C48">
        <w:t xml:space="preserve">: </w:t>
      </w:r>
      <w:r>
        <w:t xml:space="preserve">Thank you all for being here today, and thanks for giving us some </w:t>
      </w:r>
      <w:proofErr w:type="gramStart"/>
      <w:r>
        <w:t>really good</w:t>
      </w:r>
      <w:proofErr w:type="gramEnd"/>
      <w:r>
        <w:t xml:space="preserve"> evidence. What are some of the challenges that you find when you are driving around Shepparton on the country roads, and what could we do to make it safer for you?</w:t>
      </w:r>
    </w:p>
    <w:p w14:paraId="411038E2" w14:textId="06885D41" w:rsidR="00467377" w:rsidRDefault="00832A54" w:rsidP="00AA0C48">
      <w:r w:rsidRPr="00AA0C48">
        <w:tab/>
      </w:r>
      <w:r w:rsidRPr="00AA0C48">
        <w:rPr>
          <w:rStyle w:val="WitnessName"/>
        </w:rPr>
        <w:t>Ben DEVENING</w:t>
      </w:r>
      <w:r w:rsidRPr="00AA0C48">
        <w:t xml:space="preserve">: </w:t>
      </w:r>
      <w:r>
        <w:t xml:space="preserve">Can I </w:t>
      </w:r>
      <w:proofErr w:type="gramStart"/>
      <w:r>
        <w:t>start, because</w:t>
      </w:r>
      <w:proofErr w:type="gramEnd"/>
      <w:r>
        <w:t xml:space="preserve"> I think I have got some notes down here? It is very busy and fast-paced, </w:t>
      </w:r>
      <w:proofErr w:type="spellStart"/>
      <w:r>
        <w:t>Sheppers</w:t>
      </w:r>
      <w:proofErr w:type="spellEnd"/>
      <w:r>
        <w:t>, and the country roads, most of them</w:t>
      </w:r>
      <w:r w:rsidR="0056780F">
        <w:t>—</w:t>
      </w:r>
      <w:r>
        <w:t>well, where I am</w:t>
      </w:r>
      <w:r w:rsidR="0056780F">
        <w:t>—</w:t>
      </w:r>
      <w:r>
        <w:t xml:space="preserve">do not have any shoulders at all. </w:t>
      </w:r>
      <w:proofErr w:type="gramStart"/>
      <w:r>
        <w:t>So</w:t>
      </w:r>
      <w:proofErr w:type="gramEnd"/>
      <w:r>
        <w:t xml:space="preserve"> there is the line of the side of the road, and then if you go off that line, you basically hit</w:t>
      </w:r>
      <w:r w:rsidR="00333C3B">
        <w:t>—</w:t>
      </w:r>
    </w:p>
    <w:p w14:paraId="2662FCC3" w14:textId="07E58D75" w:rsidR="00467377" w:rsidRDefault="00832A54" w:rsidP="0076644E">
      <w:r w:rsidRPr="0076644E">
        <w:tab/>
      </w:r>
      <w:r w:rsidRPr="0076644E">
        <w:rPr>
          <w:rStyle w:val="WitnessName"/>
        </w:rPr>
        <w:t xml:space="preserve">Brad </w:t>
      </w:r>
      <w:proofErr w:type="spellStart"/>
      <w:r w:rsidRPr="0076644E">
        <w:rPr>
          <w:rStyle w:val="WitnessName"/>
        </w:rPr>
        <w:t>McGILLIVRAY</w:t>
      </w:r>
      <w:proofErr w:type="spellEnd"/>
      <w:r w:rsidRPr="0076644E">
        <w:t xml:space="preserve">: </w:t>
      </w:r>
      <w:r>
        <w:t>You are straight in the dirt.</w:t>
      </w:r>
    </w:p>
    <w:p w14:paraId="3E878355" w14:textId="605EF267" w:rsidR="00467377" w:rsidRDefault="00832A54" w:rsidP="0076644E">
      <w:r w:rsidRPr="0076644E">
        <w:tab/>
      </w:r>
      <w:r w:rsidRPr="0076644E">
        <w:rPr>
          <w:rStyle w:val="WitnessName"/>
        </w:rPr>
        <w:t>Ben DEVENING</w:t>
      </w:r>
      <w:r w:rsidRPr="0076644E">
        <w:t>:</w:t>
      </w:r>
      <w:r>
        <w:t xml:space="preserve"> </w:t>
      </w:r>
      <w:proofErr w:type="gramStart"/>
      <w:r w:rsidR="00ED7EA7">
        <w:t>D</w:t>
      </w:r>
      <w:r>
        <w:t>irt road</w:t>
      </w:r>
      <w:proofErr w:type="gramEnd"/>
      <w:r>
        <w:t>. Maybe to fix it would be to improve the crossings a bit, maybe having stoplights at some of the crossings. Or maybe even like, as Jacinta said, how in Melbourne they have lights on the ground themselves that change from green to red when you are going across the road so you can have that visual as well. And maybe improving the shoulders on the country roads.</w:t>
      </w:r>
    </w:p>
    <w:p w14:paraId="6FC61A16" w14:textId="3586392D" w:rsidR="00467377" w:rsidRDefault="00832A54" w:rsidP="00795B6A">
      <w:r w:rsidRPr="00795B6A">
        <w:tab/>
      </w:r>
      <w:r w:rsidRPr="00795B6A">
        <w:rPr>
          <w:rStyle w:val="MemberUpper"/>
        </w:rPr>
        <w:t>John MULLAHY</w:t>
      </w:r>
      <w:r w:rsidRPr="00795B6A">
        <w:t xml:space="preserve">: </w:t>
      </w:r>
      <w:r>
        <w:t>The shoulders</w:t>
      </w:r>
      <w:r w:rsidR="0056780F">
        <w:t>—</w:t>
      </w:r>
      <w:r>
        <w:t>okay. Excellent.</w:t>
      </w:r>
    </w:p>
    <w:p w14:paraId="1DE39F67" w14:textId="5168E871" w:rsidR="00467377" w:rsidRPr="005E191B" w:rsidRDefault="00832A54" w:rsidP="00AA0C48">
      <w:r w:rsidRPr="00AA0C48">
        <w:tab/>
      </w:r>
      <w:r w:rsidRPr="00AA0C48">
        <w:rPr>
          <w:rStyle w:val="OfficeUpper"/>
        </w:rPr>
        <w:t>The CHAIR</w:t>
      </w:r>
      <w:r w:rsidRPr="00AA0C48">
        <w:t xml:space="preserve">: </w:t>
      </w:r>
      <w:r>
        <w:t>Great idea.</w:t>
      </w:r>
    </w:p>
    <w:p w14:paraId="22FE7B0B" w14:textId="7ECCF9AF" w:rsidR="00467377" w:rsidRDefault="00832A54" w:rsidP="002B125F">
      <w:r w:rsidRPr="002B125F">
        <w:tab/>
      </w:r>
      <w:r w:rsidRPr="002B125F">
        <w:rPr>
          <w:rStyle w:val="WitnessName"/>
        </w:rPr>
        <w:t xml:space="preserve">Brad </w:t>
      </w:r>
      <w:proofErr w:type="spellStart"/>
      <w:r w:rsidRPr="002B125F">
        <w:rPr>
          <w:rStyle w:val="WitnessName"/>
        </w:rPr>
        <w:t>McGILLIVRAY</w:t>
      </w:r>
      <w:proofErr w:type="spellEnd"/>
      <w:r w:rsidRPr="002B125F">
        <w:t xml:space="preserve">: </w:t>
      </w:r>
      <w:r>
        <w:t>Same. The deaf people look at the lights as well, and I can see what is happening. That is all.</w:t>
      </w:r>
    </w:p>
    <w:p w14:paraId="17C323E6" w14:textId="794C526E" w:rsidR="00467377" w:rsidRDefault="00832A54" w:rsidP="002B125F">
      <w:r w:rsidRPr="002B125F">
        <w:tab/>
      </w:r>
      <w:r w:rsidRPr="002B125F">
        <w:rPr>
          <w:rStyle w:val="WitnessName"/>
        </w:rPr>
        <w:t>Karen PARR</w:t>
      </w:r>
      <w:r w:rsidRPr="002B125F">
        <w:t xml:space="preserve">: </w:t>
      </w:r>
      <w:r>
        <w:t>Just stopping and not going quick</w:t>
      </w:r>
      <w:r w:rsidR="0056780F">
        <w:t>—</w:t>
      </w:r>
      <w:r>
        <w:t>as fast.</w:t>
      </w:r>
    </w:p>
    <w:p w14:paraId="3444EC4C" w14:textId="314EB041" w:rsidR="00467377" w:rsidRDefault="00832A54" w:rsidP="002B125F">
      <w:r w:rsidRPr="002B125F">
        <w:tab/>
      </w:r>
      <w:r w:rsidRPr="002B125F">
        <w:rPr>
          <w:rStyle w:val="MemberUpper"/>
        </w:rPr>
        <w:t>John MULLAHY</w:t>
      </w:r>
      <w:r w:rsidRPr="002B125F">
        <w:t xml:space="preserve">: </w:t>
      </w:r>
      <w:r>
        <w:t>Reduce the speed limits?</w:t>
      </w:r>
    </w:p>
    <w:p w14:paraId="5329ECDC" w14:textId="2D127C09" w:rsidR="00467377" w:rsidRDefault="00832A54" w:rsidP="00E7603F">
      <w:r w:rsidRPr="00E7603F">
        <w:tab/>
      </w:r>
      <w:r w:rsidRPr="00E7603F">
        <w:rPr>
          <w:rStyle w:val="WitnessName"/>
        </w:rPr>
        <w:t>Karen PARR</w:t>
      </w:r>
      <w:r w:rsidRPr="00E7603F">
        <w:t xml:space="preserve">: </w:t>
      </w:r>
      <w:r>
        <w:t>Reduce it, yes.</w:t>
      </w:r>
    </w:p>
    <w:p w14:paraId="0A70982E" w14:textId="6229D071" w:rsidR="00467377" w:rsidRDefault="00832A54" w:rsidP="00E7603F">
      <w:r w:rsidRPr="00E7603F">
        <w:tab/>
      </w:r>
      <w:r w:rsidRPr="00E7603F">
        <w:rPr>
          <w:rStyle w:val="MemberUpper"/>
        </w:rPr>
        <w:t>John MULLAHY</w:t>
      </w:r>
      <w:r w:rsidRPr="00E7603F">
        <w:t xml:space="preserve">: </w:t>
      </w:r>
      <w:r>
        <w:t>In and around Shepparton?</w:t>
      </w:r>
    </w:p>
    <w:p w14:paraId="1C8AD18A" w14:textId="22E95347" w:rsidR="00467377" w:rsidRDefault="00832A54" w:rsidP="00E7603F">
      <w:r w:rsidRPr="00E7603F">
        <w:lastRenderedPageBreak/>
        <w:tab/>
      </w:r>
      <w:r w:rsidRPr="00E7603F">
        <w:rPr>
          <w:rStyle w:val="WitnessName"/>
        </w:rPr>
        <w:t>Karen PARR</w:t>
      </w:r>
      <w:r w:rsidRPr="00E7603F">
        <w:t xml:space="preserve">: </w:t>
      </w:r>
      <w:r>
        <w:t>Yes.</w:t>
      </w:r>
    </w:p>
    <w:p w14:paraId="149550C9" w14:textId="1BC4C5C9" w:rsidR="00467377" w:rsidRDefault="00832A54" w:rsidP="00840F31">
      <w:r w:rsidRPr="00E7603F">
        <w:tab/>
      </w:r>
      <w:r w:rsidRPr="00E7603F">
        <w:rPr>
          <w:rStyle w:val="MemberUpper"/>
        </w:rPr>
        <w:t>John MULLAHY</w:t>
      </w:r>
      <w:r w:rsidRPr="00E7603F">
        <w:t xml:space="preserve">: </w:t>
      </w:r>
      <w:r>
        <w:t>Thanks, Karen.</w:t>
      </w:r>
    </w:p>
    <w:p w14:paraId="3F48E498" w14:textId="447496F5" w:rsidR="00467377" w:rsidRDefault="00832A54" w:rsidP="002B125F">
      <w:r w:rsidRPr="002B125F">
        <w:tab/>
      </w:r>
      <w:r w:rsidRPr="002B125F">
        <w:rPr>
          <w:rStyle w:val="OfficeUpper"/>
        </w:rPr>
        <w:t>The CHAIR</w:t>
      </w:r>
      <w:r w:rsidRPr="002B125F">
        <w:t xml:space="preserve">: </w:t>
      </w:r>
      <w:r>
        <w:t>Karen, do you have to be on the road a lot? If there is no footpath and things like that, are you having to be on the road quite a lot?</w:t>
      </w:r>
    </w:p>
    <w:p w14:paraId="6A76702F" w14:textId="017B4A4B" w:rsidR="00467377" w:rsidRDefault="00832A54" w:rsidP="002B125F">
      <w:r w:rsidRPr="002B125F">
        <w:tab/>
      </w:r>
      <w:r w:rsidRPr="002B125F">
        <w:rPr>
          <w:rStyle w:val="WitnessName"/>
        </w:rPr>
        <w:t>Karen PARR</w:t>
      </w:r>
      <w:r w:rsidRPr="002B125F">
        <w:t xml:space="preserve">: </w:t>
      </w:r>
      <w:r>
        <w:t>Yes.</w:t>
      </w:r>
    </w:p>
    <w:p w14:paraId="5CBABA87" w14:textId="4A2BE53D" w:rsidR="00467377" w:rsidRDefault="00832A54" w:rsidP="00840F31">
      <w:r w:rsidRPr="002B125F">
        <w:tab/>
      </w:r>
      <w:r w:rsidRPr="002B125F">
        <w:rPr>
          <w:rStyle w:val="OfficeUpper"/>
        </w:rPr>
        <w:t>The CHAIR</w:t>
      </w:r>
      <w:r w:rsidRPr="002B125F">
        <w:t xml:space="preserve">: </w:t>
      </w:r>
      <w:r>
        <w:t xml:space="preserve">Okay. And </w:t>
      </w:r>
      <w:proofErr w:type="gramStart"/>
      <w:r>
        <w:t>so</w:t>
      </w:r>
      <w:proofErr w:type="gramEnd"/>
      <w:r>
        <w:t xml:space="preserve"> you are obviously then dealing with traffic coming at you.</w:t>
      </w:r>
    </w:p>
    <w:p w14:paraId="0292A5C3" w14:textId="1F5D8DBC" w:rsidR="00467377" w:rsidRDefault="00832A54" w:rsidP="00840F31">
      <w:r w:rsidRPr="002B125F">
        <w:tab/>
      </w:r>
      <w:r w:rsidRPr="002B125F">
        <w:rPr>
          <w:rStyle w:val="WitnessName"/>
        </w:rPr>
        <w:t>Karen PARR</w:t>
      </w:r>
      <w:r w:rsidRPr="002B125F">
        <w:t xml:space="preserve">: </w:t>
      </w:r>
      <w:r>
        <w:t xml:space="preserve">Yes, traffic and stuff like that. And like going to </w:t>
      </w:r>
      <w:proofErr w:type="spellStart"/>
      <w:r>
        <w:t>Aquamoves</w:t>
      </w:r>
      <w:proofErr w:type="spellEnd"/>
      <w:r>
        <w:t>, and the pets.</w:t>
      </w:r>
    </w:p>
    <w:p w14:paraId="4EEDDFB6" w14:textId="4AB01FAA" w:rsidR="00467377" w:rsidRDefault="00832A54" w:rsidP="00840F31">
      <w:r w:rsidRPr="002B125F">
        <w:tab/>
      </w:r>
      <w:r w:rsidRPr="002B125F">
        <w:rPr>
          <w:rStyle w:val="OfficeUpper"/>
        </w:rPr>
        <w:t>The CHAIR</w:t>
      </w:r>
      <w:r w:rsidRPr="002B125F">
        <w:t xml:space="preserve">: </w:t>
      </w:r>
      <w:r>
        <w:t>Okay. Do you notice people are more aggressive to you, or are they not mindful that you are there?</w:t>
      </w:r>
    </w:p>
    <w:p w14:paraId="16AC39F7" w14:textId="1B129AAB" w:rsidR="00467377" w:rsidRDefault="00832A54" w:rsidP="00840F31">
      <w:r w:rsidRPr="002B125F">
        <w:tab/>
      </w:r>
      <w:r w:rsidRPr="002B125F">
        <w:rPr>
          <w:rStyle w:val="WitnessName"/>
        </w:rPr>
        <w:t>Karen PARR</w:t>
      </w:r>
      <w:r w:rsidRPr="002B125F">
        <w:t xml:space="preserve">: </w:t>
      </w:r>
      <w:r>
        <w:t>They are just not mindful. They do not stop. They just, yes, go quick.</w:t>
      </w:r>
    </w:p>
    <w:p w14:paraId="683871F9" w14:textId="66D87039" w:rsidR="00467377" w:rsidRDefault="00832A54" w:rsidP="00D91990">
      <w:r w:rsidRPr="00D91990">
        <w:tab/>
      </w:r>
      <w:r w:rsidRPr="00D91990">
        <w:rPr>
          <w:rStyle w:val="OfficeUpper"/>
        </w:rPr>
        <w:t>The CHAIR</w:t>
      </w:r>
      <w:r w:rsidRPr="00D91990">
        <w:t xml:space="preserve">: </w:t>
      </w:r>
      <w:r>
        <w:t>Yes. And quite close to you?</w:t>
      </w:r>
    </w:p>
    <w:p w14:paraId="587954F7" w14:textId="24914733" w:rsidR="00467377" w:rsidRDefault="00832A54" w:rsidP="00840F31">
      <w:r w:rsidRPr="002B125F">
        <w:tab/>
      </w:r>
      <w:r w:rsidRPr="002B125F">
        <w:rPr>
          <w:rStyle w:val="WitnessName"/>
        </w:rPr>
        <w:t>Karen PARR</w:t>
      </w:r>
      <w:r w:rsidRPr="002B125F">
        <w:t xml:space="preserve">: </w:t>
      </w:r>
      <w:r>
        <w:t>Yes.</w:t>
      </w:r>
    </w:p>
    <w:p w14:paraId="41BD7D12" w14:textId="4CF0644C" w:rsidR="00467377" w:rsidRDefault="00832A54" w:rsidP="00840F31">
      <w:r w:rsidRPr="00D91990">
        <w:tab/>
      </w:r>
      <w:r w:rsidRPr="00D91990">
        <w:rPr>
          <w:rStyle w:val="OfficeUpper"/>
        </w:rPr>
        <w:t>The CHAIR</w:t>
      </w:r>
      <w:r w:rsidRPr="00D91990">
        <w:t xml:space="preserve">: </w:t>
      </w:r>
      <w:r>
        <w:t>Do they come close to you when they are passing?</w:t>
      </w:r>
    </w:p>
    <w:p w14:paraId="1D73E040" w14:textId="0E552045" w:rsidR="00467377" w:rsidRDefault="00832A54" w:rsidP="00840F31">
      <w:r w:rsidRPr="002B125F">
        <w:tab/>
      </w:r>
      <w:r w:rsidRPr="002B125F">
        <w:rPr>
          <w:rStyle w:val="WitnessName"/>
        </w:rPr>
        <w:t>Karen PARR</w:t>
      </w:r>
      <w:r w:rsidRPr="002B125F">
        <w:t xml:space="preserve">: </w:t>
      </w:r>
      <w:r>
        <w:t>Yes.</w:t>
      </w:r>
    </w:p>
    <w:p w14:paraId="016EC062" w14:textId="3C4D9579" w:rsidR="00467377" w:rsidRDefault="00832A54" w:rsidP="00840F31">
      <w:r w:rsidRPr="00D91990">
        <w:tab/>
      </w:r>
      <w:r w:rsidRPr="00D91990">
        <w:rPr>
          <w:rStyle w:val="OfficeUpper"/>
        </w:rPr>
        <w:t>The CHAIR</w:t>
      </w:r>
      <w:r w:rsidRPr="00D91990">
        <w:t xml:space="preserve">: </w:t>
      </w:r>
      <w:r>
        <w:t>It must be very frustrating.</w:t>
      </w:r>
    </w:p>
    <w:p w14:paraId="10D72DDF" w14:textId="60B21DA9" w:rsidR="00467377" w:rsidRDefault="00832A54" w:rsidP="00840F31">
      <w:r w:rsidRPr="002B125F">
        <w:tab/>
      </w:r>
      <w:r w:rsidRPr="002B125F">
        <w:rPr>
          <w:rStyle w:val="WitnessName"/>
        </w:rPr>
        <w:t>Karen PARR</w:t>
      </w:r>
      <w:r w:rsidRPr="002B125F">
        <w:t xml:space="preserve">: </w:t>
      </w:r>
      <w:r>
        <w:t>It is.</w:t>
      </w:r>
    </w:p>
    <w:p w14:paraId="2A077551" w14:textId="65F3A621" w:rsidR="00467377" w:rsidRDefault="00832A54" w:rsidP="00840F31">
      <w:r w:rsidRPr="00D91990">
        <w:tab/>
      </w:r>
      <w:r w:rsidRPr="00D91990">
        <w:rPr>
          <w:rStyle w:val="OfficeUpper"/>
        </w:rPr>
        <w:t>The CHAIR</w:t>
      </w:r>
      <w:r w:rsidRPr="00D91990">
        <w:t xml:space="preserve">: </w:t>
      </w:r>
      <w:r>
        <w:t>And make you feel very unsafe.</w:t>
      </w:r>
    </w:p>
    <w:p w14:paraId="7B2C7755" w14:textId="44D84E28" w:rsidR="00467377" w:rsidRDefault="00832A54" w:rsidP="00840F31">
      <w:r w:rsidRPr="002B125F">
        <w:tab/>
      </w:r>
      <w:r w:rsidRPr="002B125F">
        <w:rPr>
          <w:rStyle w:val="WitnessName"/>
        </w:rPr>
        <w:t>Karen PARR</w:t>
      </w:r>
      <w:r w:rsidRPr="002B125F">
        <w:t xml:space="preserve">: </w:t>
      </w:r>
      <w:r>
        <w:t>It does.</w:t>
      </w:r>
    </w:p>
    <w:p w14:paraId="73EAE456" w14:textId="7B86E6B3" w:rsidR="00467377" w:rsidRDefault="00832A54" w:rsidP="00840F31">
      <w:r w:rsidRPr="00D91990">
        <w:tab/>
      </w:r>
      <w:r w:rsidRPr="00D91990">
        <w:rPr>
          <w:rStyle w:val="OfficeUpper"/>
        </w:rPr>
        <w:t>The CHAIR</w:t>
      </w:r>
      <w:r w:rsidRPr="00D91990">
        <w:t xml:space="preserve">: </w:t>
      </w:r>
      <w:r>
        <w:t>Jess.</w:t>
      </w:r>
    </w:p>
    <w:p w14:paraId="1546A16B" w14:textId="55284117" w:rsidR="00467377" w:rsidRDefault="00832A54" w:rsidP="00840F31">
      <w:r w:rsidRPr="002B125F">
        <w:tab/>
      </w:r>
      <w:r w:rsidRPr="002B125F">
        <w:rPr>
          <w:rStyle w:val="MemberUpper"/>
        </w:rPr>
        <w:t>Jess WILSON</w:t>
      </w:r>
      <w:r w:rsidRPr="002B125F">
        <w:t xml:space="preserve">: </w:t>
      </w:r>
      <w:r>
        <w:t>Yes, thanks. I was going to ask, Karen, about the cars when you are on the roads or even when you are on the footpaths. Do they slow down enough? Is the speed limit a big problem in the city centre?</w:t>
      </w:r>
    </w:p>
    <w:p w14:paraId="51AB482F" w14:textId="5F0D323C" w:rsidR="00467377" w:rsidRDefault="00832A54" w:rsidP="00840F31">
      <w:r w:rsidRPr="002B125F">
        <w:tab/>
      </w:r>
      <w:r w:rsidRPr="002B125F">
        <w:rPr>
          <w:rStyle w:val="WitnessName"/>
        </w:rPr>
        <w:t>Karen PARR</w:t>
      </w:r>
      <w:r w:rsidRPr="002B125F">
        <w:t>:</w:t>
      </w:r>
      <w:r>
        <w:t xml:space="preserve"> The speed limit, yes, the speed limit.</w:t>
      </w:r>
    </w:p>
    <w:p w14:paraId="32FD0366" w14:textId="1A37CA3D" w:rsidR="00467377" w:rsidRDefault="00832A54" w:rsidP="00840F31">
      <w:r w:rsidRPr="002B125F">
        <w:tab/>
      </w:r>
      <w:r w:rsidRPr="002B125F">
        <w:rPr>
          <w:rStyle w:val="MemberUpper"/>
        </w:rPr>
        <w:t>Jess WILSON</w:t>
      </w:r>
      <w:r w:rsidRPr="002B125F">
        <w:t xml:space="preserve">: </w:t>
      </w:r>
      <w:r>
        <w:t xml:space="preserve">And </w:t>
      </w:r>
      <w:proofErr w:type="gramStart"/>
      <w:r>
        <w:t>so</w:t>
      </w:r>
      <w:proofErr w:type="gramEnd"/>
      <w:r>
        <w:t xml:space="preserve"> they are speeding up, and then you are about to cross a road or whatever.</w:t>
      </w:r>
    </w:p>
    <w:p w14:paraId="2F782F1B" w14:textId="53470D5B" w:rsidR="00467377" w:rsidRDefault="00832A54" w:rsidP="00840F31">
      <w:r w:rsidRPr="002B125F">
        <w:tab/>
      </w:r>
      <w:r w:rsidRPr="002B125F">
        <w:rPr>
          <w:rStyle w:val="WitnessName"/>
        </w:rPr>
        <w:t>Karen PARR</w:t>
      </w:r>
      <w:r w:rsidRPr="002B125F">
        <w:t xml:space="preserve">: </w:t>
      </w:r>
      <w:r>
        <w:t xml:space="preserve">They are speeding up, and then I am about to go across the </w:t>
      </w:r>
      <w:proofErr w:type="gramStart"/>
      <w:r>
        <w:t>road</w:t>
      </w:r>
      <w:proofErr w:type="gramEnd"/>
      <w:r>
        <w:t xml:space="preserve"> and they just look at their phones and they just go.</w:t>
      </w:r>
    </w:p>
    <w:p w14:paraId="30B3EA7D" w14:textId="54B65CE8" w:rsidR="00467377" w:rsidRDefault="00832A54" w:rsidP="00840F31">
      <w:r w:rsidRPr="002B125F">
        <w:tab/>
      </w:r>
      <w:r w:rsidRPr="002B125F">
        <w:rPr>
          <w:rStyle w:val="MemberUpper"/>
        </w:rPr>
        <w:t>Jess WILSON</w:t>
      </w:r>
      <w:r w:rsidRPr="002B125F">
        <w:t xml:space="preserve">: </w:t>
      </w:r>
      <w:r>
        <w:t>And do you notice that drivers are distracted with their phones?</w:t>
      </w:r>
    </w:p>
    <w:p w14:paraId="0137826C" w14:textId="1C2A68AA" w:rsidR="00467377" w:rsidRDefault="00832A54" w:rsidP="00840F31">
      <w:r w:rsidRPr="002B125F">
        <w:tab/>
      </w:r>
      <w:r w:rsidRPr="002B125F">
        <w:rPr>
          <w:rStyle w:val="WitnessName"/>
        </w:rPr>
        <w:t>Karen PARR</w:t>
      </w:r>
      <w:r w:rsidRPr="002B125F">
        <w:t xml:space="preserve">: </w:t>
      </w:r>
      <w:r>
        <w:t>Yes.</w:t>
      </w:r>
    </w:p>
    <w:p w14:paraId="499327E0" w14:textId="6BD34106" w:rsidR="00467377" w:rsidRDefault="00832A54" w:rsidP="00840F31">
      <w:r w:rsidRPr="002B125F">
        <w:tab/>
      </w:r>
      <w:r w:rsidRPr="002B125F">
        <w:rPr>
          <w:rStyle w:val="MemberUpper"/>
        </w:rPr>
        <w:t>Jess WILSON</w:t>
      </w:r>
      <w:r w:rsidRPr="002B125F">
        <w:t xml:space="preserve">: </w:t>
      </w:r>
      <w:r>
        <w:t>I mean, are they distracted with watches or whatever it might be?</w:t>
      </w:r>
    </w:p>
    <w:p w14:paraId="2D6D9086" w14:textId="24490967" w:rsidR="00467377" w:rsidRDefault="00832A54" w:rsidP="00840F31">
      <w:r w:rsidRPr="002B125F">
        <w:tab/>
      </w:r>
      <w:r w:rsidRPr="002B125F">
        <w:rPr>
          <w:rStyle w:val="WitnessName"/>
        </w:rPr>
        <w:t>Karen PARR</w:t>
      </w:r>
      <w:r w:rsidRPr="002B125F">
        <w:t xml:space="preserve">: </w:t>
      </w:r>
      <w:r>
        <w:t>Phones and their watches and stuff like that.</w:t>
      </w:r>
    </w:p>
    <w:p w14:paraId="5F4E22F2" w14:textId="360FCE4F" w:rsidR="00467377" w:rsidRDefault="00832A54" w:rsidP="00840F31">
      <w:r w:rsidRPr="002B125F">
        <w:tab/>
      </w:r>
      <w:r w:rsidRPr="002B125F">
        <w:rPr>
          <w:rStyle w:val="MemberUpper"/>
        </w:rPr>
        <w:t>Jess WILSON</w:t>
      </w:r>
      <w:r w:rsidRPr="002B125F">
        <w:t xml:space="preserve">: </w:t>
      </w:r>
      <w:r>
        <w:t>Yes. And driver distraction is a big issue.</w:t>
      </w:r>
    </w:p>
    <w:p w14:paraId="539F7594" w14:textId="1DF65B65" w:rsidR="00467377" w:rsidRDefault="00832A54" w:rsidP="00840F31">
      <w:r w:rsidRPr="002B125F">
        <w:tab/>
      </w:r>
      <w:r w:rsidRPr="002B125F">
        <w:rPr>
          <w:rStyle w:val="WitnessName"/>
        </w:rPr>
        <w:t>Karen PARR</w:t>
      </w:r>
      <w:r w:rsidRPr="002B125F">
        <w:t xml:space="preserve">: </w:t>
      </w:r>
      <w:r>
        <w:t>Yes.</w:t>
      </w:r>
    </w:p>
    <w:p w14:paraId="276E9C8A" w14:textId="7D779226" w:rsidR="00467377" w:rsidRDefault="00832A54" w:rsidP="00840F31">
      <w:r w:rsidRPr="002B125F">
        <w:tab/>
      </w:r>
      <w:r w:rsidRPr="002B125F">
        <w:rPr>
          <w:rStyle w:val="MemberUpper"/>
        </w:rPr>
        <w:t>Jess WILSON</w:t>
      </w:r>
      <w:r w:rsidRPr="002B125F">
        <w:t xml:space="preserve">: </w:t>
      </w:r>
      <w:r>
        <w:t>You have spoken about driving, but no doubt you are sometimes a pedestrian in the city and walking around and running. What do you notice from that perspective? Do you notice that cars are slowing down enough when it comes to pedestrians in the city, or do you feel threatened by the movement of cars? Do you think there is more that can be done to support pedestrians moving around, or runners?</w:t>
      </w:r>
    </w:p>
    <w:p w14:paraId="59781194" w14:textId="7FC19C9F" w:rsidR="00467377" w:rsidRDefault="00832A54" w:rsidP="00840F31">
      <w:r w:rsidRPr="002B125F">
        <w:lastRenderedPageBreak/>
        <w:tab/>
      </w:r>
      <w:r w:rsidRPr="002B125F">
        <w:rPr>
          <w:rStyle w:val="WitnessName"/>
        </w:rPr>
        <w:t xml:space="preserve">Brad </w:t>
      </w:r>
      <w:proofErr w:type="spellStart"/>
      <w:r w:rsidRPr="002B125F">
        <w:rPr>
          <w:rStyle w:val="WitnessName"/>
        </w:rPr>
        <w:t>McGILLIVRAY</w:t>
      </w:r>
      <w:proofErr w:type="spellEnd"/>
      <w:r w:rsidRPr="002B125F">
        <w:t xml:space="preserve">: </w:t>
      </w:r>
      <w:r>
        <w:t>That is a good question for me. Drivers need to have a look at the deaf person. I cannot see what is going on. That is all.</w:t>
      </w:r>
    </w:p>
    <w:p w14:paraId="6E47447D" w14:textId="1B3D872B" w:rsidR="00467377" w:rsidRDefault="00832A54" w:rsidP="00840F31">
      <w:r w:rsidRPr="002B125F">
        <w:tab/>
      </w:r>
      <w:r w:rsidRPr="002B125F">
        <w:rPr>
          <w:rStyle w:val="MemberUpper"/>
        </w:rPr>
        <w:t>Jess WILSON</w:t>
      </w:r>
      <w:r w:rsidRPr="002B125F">
        <w:t xml:space="preserve">: </w:t>
      </w:r>
      <w:r>
        <w:t>Sort of more awareness?</w:t>
      </w:r>
    </w:p>
    <w:p w14:paraId="3F1B5490" w14:textId="7C46818A" w:rsidR="00467377" w:rsidRDefault="00832A54" w:rsidP="00527094">
      <w:r w:rsidRPr="00527094">
        <w:tab/>
      </w:r>
      <w:r w:rsidRPr="00527094">
        <w:rPr>
          <w:rStyle w:val="WitnessName"/>
        </w:rPr>
        <w:t xml:space="preserve">Brad </w:t>
      </w:r>
      <w:proofErr w:type="spellStart"/>
      <w:r w:rsidRPr="00527094">
        <w:rPr>
          <w:rStyle w:val="WitnessName"/>
        </w:rPr>
        <w:t>McGILLIVRAY</w:t>
      </w:r>
      <w:proofErr w:type="spellEnd"/>
      <w:r w:rsidRPr="00527094">
        <w:t xml:space="preserve">: </w:t>
      </w:r>
      <w:r>
        <w:t>Yes.</w:t>
      </w:r>
    </w:p>
    <w:p w14:paraId="1687FA8C" w14:textId="3BC91787" w:rsidR="00467377" w:rsidRDefault="00832A54" w:rsidP="00527094">
      <w:r w:rsidRPr="00527094">
        <w:tab/>
      </w:r>
      <w:r w:rsidRPr="00527094">
        <w:rPr>
          <w:rStyle w:val="WitnessName"/>
        </w:rPr>
        <w:t>Karen PARR</w:t>
      </w:r>
      <w:r w:rsidRPr="00527094">
        <w:t xml:space="preserve">: </w:t>
      </w:r>
      <w:r>
        <w:t>Yes.</w:t>
      </w:r>
    </w:p>
    <w:p w14:paraId="79A3855A" w14:textId="64FF666E" w:rsidR="00467377" w:rsidRDefault="00832A54" w:rsidP="00840F31">
      <w:r w:rsidRPr="002B125F">
        <w:tab/>
      </w:r>
      <w:r w:rsidRPr="002B125F">
        <w:rPr>
          <w:rStyle w:val="WitnessName"/>
        </w:rPr>
        <w:t>Ben DEVENING</w:t>
      </w:r>
      <w:r w:rsidRPr="002B125F">
        <w:t xml:space="preserve">: </w:t>
      </w:r>
      <w:r>
        <w:t>Yes. I think the same, because sometimes they do not know you are there when you are walking out, or sometimes if you go across a crossing they do not stop or they keep going.</w:t>
      </w:r>
    </w:p>
    <w:p w14:paraId="113FCC41" w14:textId="0240C0EF" w:rsidR="00467377" w:rsidRDefault="00832A54" w:rsidP="00840F31">
      <w:r w:rsidRPr="002B125F">
        <w:tab/>
      </w:r>
      <w:r w:rsidRPr="002B125F">
        <w:rPr>
          <w:rStyle w:val="MemberUpper"/>
        </w:rPr>
        <w:t>Jess WILSON</w:t>
      </w:r>
      <w:r w:rsidRPr="002B125F">
        <w:t xml:space="preserve">: </w:t>
      </w:r>
      <w:r>
        <w:t>Terrific. Thanks, Ben.</w:t>
      </w:r>
    </w:p>
    <w:p w14:paraId="578B8525" w14:textId="2777C36C" w:rsidR="00467377" w:rsidRDefault="00832A54" w:rsidP="00840F31">
      <w:r w:rsidRPr="002B125F">
        <w:tab/>
      </w:r>
      <w:r w:rsidRPr="002B125F">
        <w:rPr>
          <w:rStyle w:val="MemberUpper"/>
        </w:rPr>
        <w:t>Anthony CIANFLONE</w:t>
      </w:r>
      <w:r w:rsidRPr="002B125F">
        <w:t xml:space="preserve">: </w:t>
      </w:r>
      <w:r>
        <w:t>Thank you. I wanted to ask: do any of you catch any public transport?</w:t>
      </w:r>
    </w:p>
    <w:p w14:paraId="1E7FCABD" w14:textId="3A38FA5E" w:rsidR="00467377" w:rsidRDefault="00832A54" w:rsidP="002B125F">
      <w:r w:rsidRPr="002B125F">
        <w:tab/>
      </w:r>
      <w:r w:rsidRPr="002B125F">
        <w:rPr>
          <w:rStyle w:val="WitnessName"/>
        </w:rPr>
        <w:t>Karen PARR</w:t>
      </w:r>
      <w:r w:rsidRPr="002B125F">
        <w:t xml:space="preserve">: </w:t>
      </w:r>
      <w:r>
        <w:t>Yes, I do.</w:t>
      </w:r>
    </w:p>
    <w:p w14:paraId="27917686" w14:textId="308359AB" w:rsidR="00467377" w:rsidRDefault="00832A54" w:rsidP="002B125F">
      <w:r w:rsidRPr="002B125F">
        <w:tab/>
      </w:r>
      <w:r w:rsidRPr="002B125F">
        <w:rPr>
          <w:rStyle w:val="MemberUpper"/>
        </w:rPr>
        <w:t>Anthony CIANFLONE</w:t>
      </w:r>
      <w:r w:rsidRPr="002B125F">
        <w:t xml:space="preserve">: </w:t>
      </w:r>
      <w:r>
        <w:t>Do you catch a bus or –?</w:t>
      </w:r>
    </w:p>
    <w:p w14:paraId="127CBF8F" w14:textId="0D015657" w:rsidR="00467377" w:rsidRDefault="00832A54" w:rsidP="00527094">
      <w:r w:rsidRPr="00527094">
        <w:tab/>
      </w:r>
      <w:r w:rsidRPr="00527094">
        <w:rPr>
          <w:rStyle w:val="WitnessName"/>
        </w:rPr>
        <w:t>Karen PARR</w:t>
      </w:r>
      <w:r w:rsidRPr="00527094">
        <w:t xml:space="preserve">: </w:t>
      </w:r>
      <w:r>
        <w:t>Taxi.</w:t>
      </w:r>
    </w:p>
    <w:p w14:paraId="56CD925C" w14:textId="266C3C8A" w:rsidR="00467377" w:rsidRDefault="00832A54" w:rsidP="00527094">
      <w:r w:rsidRPr="00527094">
        <w:tab/>
      </w:r>
      <w:r w:rsidRPr="00527094">
        <w:rPr>
          <w:rStyle w:val="MemberUpper"/>
        </w:rPr>
        <w:t>Anthony CIANFLONE</w:t>
      </w:r>
      <w:r w:rsidRPr="00527094">
        <w:t xml:space="preserve">: </w:t>
      </w:r>
      <w:r>
        <w:t>Taxi? Okay. And how do you find that experience? Is it accommodating? Is it comfortable to travel with a taxi?</w:t>
      </w:r>
    </w:p>
    <w:p w14:paraId="2774C337" w14:textId="7B71C3A9" w:rsidR="00467377" w:rsidRDefault="00832A54" w:rsidP="00527094">
      <w:r w:rsidRPr="00527094">
        <w:tab/>
      </w:r>
      <w:r w:rsidRPr="00527094">
        <w:rPr>
          <w:rStyle w:val="WitnessName"/>
        </w:rPr>
        <w:t>Karen PARR</w:t>
      </w:r>
      <w:r w:rsidRPr="00527094">
        <w:t xml:space="preserve">: </w:t>
      </w:r>
      <w:r>
        <w:t xml:space="preserve">Well, sometimes they </w:t>
      </w:r>
      <w:proofErr w:type="gramStart"/>
      <w:r>
        <w:t>have to</w:t>
      </w:r>
      <w:proofErr w:type="gramEnd"/>
      <w:r>
        <w:t xml:space="preserve"> pick you up on the road and there are cars going past and they do not stop.</w:t>
      </w:r>
    </w:p>
    <w:p w14:paraId="4571EF1F" w14:textId="47E37CE9" w:rsidR="00467377" w:rsidRDefault="00832A54" w:rsidP="00527094">
      <w:r w:rsidRPr="00527094">
        <w:tab/>
      </w:r>
      <w:r w:rsidRPr="00527094">
        <w:rPr>
          <w:rStyle w:val="MemberUpper"/>
        </w:rPr>
        <w:t>Anthony CIANFLONE</w:t>
      </w:r>
      <w:r w:rsidRPr="00527094">
        <w:t xml:space="preserve">: </w:t>
      </w:r>
      <w:r>
        <w:t>Yes. Would it be helpful if there were better designated areas for taxis or Ubers to pick up people at specific spots –</w:t>
      </w:r>
    </w:p>
    <w:p w14:paraId="3EEF3F72" w14:textId="575529F2" w:rsidR="00467377" w:rsidRDefault="00832A54" w:rsidP="00840F31">
      <w:r w:rsidRPr="00527094">
        <w:tab/>
      </w:r>
      <w:r w:rsidRPr="00527094">
        <w:rPr>
          <w:rStyle w:val="WitnessName"/>
        </w:rPr>
        <w:t>Karen PARR</w:t>
      </w:r>
      <w:r w:rsidRPr="00527094">
        <w:t xml:space="preserve">: </w:t>
      </w:r>
      <w:r>
        <w:t>Yes.</w:t>
      </w:r>
    </w:p>
    <w:p w14:paraId="7B61C151" w14:textId="1290FF26" w:rsidR="00467377" w:rsidRDefault="00832A54" w:rsidP="00840F31">
      <w:r w:rsidRPr="00527094">
        <w:tab/>
      </w:r>
      <w:r w:rsidRPr="00527094">
        <w:rPr>
          <w:rStyle w:val="MemberUpper"/>
        </w:rPr>
        <w:t>Anthony CIANFLONE</w:t>
      </w:r>
      <w:r w:rsidRPr="00527094">
        <w:t xml:space="preserve">: </w:t>
      </w:r>
      <w:r>
        <w:t>like at the front of Kmart or the supermarket or what have you?</w:t>
      </w:r>
    </w:p>
    <w:p w14:paraId="70423683" w14:textId="26ED2DCC" w:rsidR="00467377" w:rsidRDefault="00832A54" w:rsidP="00840F31">
      <w:r w:rsidRPr="00527094">
        <w:tab/>
      </w:r>
      <w:r w:rsidRPr="00527094">
        <w:rPr>
          <w:rStyle w:val="WitnessName"/>
        </w:rPr>
        <w:t>Karen PARR</w:t>
      </w:r>
      <w:r w:rsidRPr="00527094">
        <w:t xml:space="preserve">: </w:t>
      </w:r>
      <w:r>
        <w:t>Yes.</w:t>
      </w:r>
    </w:p>
    <w:p w14:paraId="3732239F" w14:textId="7045F477" w:rsidR="00467377" w:rsidRDefault="00832A54" w:rsidP="00840F31">
      <w:r w:rsidRPr="00527094">
        <w:tab/>
      </w:r>
      <w:r w:rsidRPr="00527094">
        <w:rPr>
          <w:rStyle w:val="MemberUpper"/>
        </w:rPr>
        <w:t>Anthony CIANFLONE</w:t>
      </w:r>
      <w:r w:rsidRPr="00527094">
        <w:t xml:space="preserve">: </w:t>
      </w:r>
      <w:proofErr w:type="gramStart"/>
      <w:r>
        <w:t>So</w:t>
      </w:r>
      <w:proofErr w:type="gramEnd"/>
      <w:r>
        <w:t xml:space="preserve"> it would be safer, more convenient.</w:t>
      </w:r>
    </w:p>
    <w:p w14:paraId="198D511F" w14:textId="30FAF52C" w:rsidR="00467377" w:rsidRDefault="00832A54" w:rsidP="00527094">
      <w:r w:rsidRPr="00527094">
        <w:tab/>
      </w:r>
      <w:r w:rsidRPr="00527094">
        <w:rPr>
          <w:rStyle w:val="WitnessName"/>
        </w:rPr>
        <w:t>Karen PARR</w:t>
      </w:r>
      <w:r w:rsidRPr="00527094">
        <w:t xml:space="preserve">: </w:t>
      </w:r>
      <w:r>
        <w:t>More convenient.</w:t>
      </w:r>
    </w:p>
    <w:p w14:paraId="5D6DDB3E" w14:textId="00033310" w:rsidR="00467377" w:rsidRDefault="00832A54" w:rsidP="00527094">
      <w:r w:rsidRPr="00527094">
        <w:tab/>
      </w:r>
      <w:r w:rsidRPr="00527094">
        <w:rPr>
          <w:rStyle w:val="MemberUpper"/>
        </w:rPr>
        <w:t>Anthony CIANFLONE</w:t>
      </w:r>
      <w:r w:rsidRPr="00527094">
        <w:t xml:space="preserve">: </w:t>
      </w:r>
      <w:r>
        <w:t>Yes. What about you, Ben? Do you catch a bus, or do you catch taxis or any other public transport</w:t>
      </w:r>
      <w:r w:rsidR="0056780F">
        <w:t>—</w:t>
      </w:r>
      <w:r>
        <w:t>any trains?</w:t>
      </w:r>
    </w:p>
    <w:p w14:paraId="5A80B037" w14:textId="15CA8BE9" w:rsidR="00467377" w:rsidRDefault="00832A54" w:rsidP="00840F31">
      <w:r w:rsidRPr="002B125F">
        <w:tab/>
      </w:r>
      <w:r w:rsidRPr="002B125F">
        <w:rPr>
          <w:rStyle w:val="WitnessName"/>
        </w:rPr>
        <w:t>Ben DEVENING</w:t>
      </w:r>
      <w:r w:rsidRPr="002B125F">
        <w:t xml:space="preserve">: </w:t>
      </w:r>
      <w:r>
        <w:t>Maybe trams if I am in Melbourne, most of the time, but other than that</w:t>
      </w:r>
      <w:r w:rsidR="0056780F">
        <w:t>—</w:t>
      </w:r>
      <w:r>
        <w:t>I mostly drive.</w:t>
      </w:r>
    </w:p>
    <w:p w14:paraId="15F50DE4" w14:textId="6863275C" w:rsidR="00467377" w:rsidRDefault="00832A54" w:rsidP="00840F31">
      <w:r w:rsidRPr="002B125F">
        <w:tab/>
      </w:r>
      <w:r w:rsidRPr="002B125F">
        <w:rPr>
          <w:rStyle w:val="MemberUpper"/>
        </w:rPr>
        <w:t>Anthony CIANFLONE</w:t>
      </w:r>
      <w:r w:rsidRPr="002B125F">
        <w:t xml:space="preserve">: </w:t>
      </w:r>
      <w:r>
        <w:t>How do you find that experience on the tram? Is it comfortable to travel with a tram? Do you feel safe getting on and off a tram?</w:t>
      </w:r>
    </w:p>
    <w:p w14:paraId="7522AA7C" w14:textId="16662BBC" w:rsidR="00467377" w:rsidRPr="002B125F" w:rsidRDefault="00832A54" w:rsidP="00840F31">
      <w:r w:rsidRPr="002B125F">
        <w:tab/>
      </w:r>
      <w:r w:rsidRPr="002B125F">
        <w:rPr>
          <w:rStyle w:val="WitnessName"/>
        </w:rPr>
        <w:t>Ben DEVENING</w:t>
      </w:r>
      <w:r w:rsidRPr="002B125F">
        <w:t xml:space="preserve">: </w:t>
      </w:r>
      <w:r>
        <w:t xml:space="preserve">Yes, unless I </w:t>
      </w:r>
      <w:proofErr w:type="gramStart"/>
      <w:r>
        <w:t>have to</w:t>
      </w:r>
      <w:proofErr w:type="gramEnd"/>
      <w:r>
        <w:t xml:space="preserve"> stop and get off on onto the road, when there is no</w:t>
      </w:r>
    </w:p>
    <w:p w14:paraId="4DF33BE6" w14:textId="01DDBA77" w:rsidR="00467377" w:rsidRDefault="00832A54" w:rsidP="00393348">
      <w:r w:rsidRPr="00393348">
        <w:tab/>
      </w:r>
      <w:r w:rsidRPr="00393348">
        <w:rPr>
          <w:rStyle w:val="MemberUpper"/>
        </w:rPr>
        <w:t>Jess WILSON</w:t>
      </w:r>
      <w:r w:rsidRPr="00393348">
        <w:t xml:space="preserve">: </w:t>
      </w:r>
      <w:r>
        <w:t>Superstop.</w:t>
      </w:r>
    </w:p>
    <w:p w14:paraId="074DD348" w14:textId="7400F714" w:rsidR="00467377" w:rsidRDefault="00832A54" w:rsidP="00393348">
      <w:r w:rsidRPr="00393348">
        <w:tab/>
      </w:r>
      <w:r w:rsidRPr="00393348">
        <w:rPr>
          <w:rStyle w:val="WitnessName"/>
        </w:rPr>
        <w:t>Ben DEVENING</w:t>
      </w:r>
      <w:r w:rsidRPr="00393348">
        <w:t xml:space="preserve">: </w:t>
      </w:r>
      <w:r>
        <w:t xml:space="preserve">I know it is not thinkable here, but when you </w:t>
      </w:r>
      <w:proofErr w:type="gramStart"/>
      <w:r>
        <w:t>have to</w:t>
      </w:r>
      <w:proofErr w:type="gramEnd"/>
      <w:r>
        <w:t xml:space="preserve"> get off onto the road it can be a bit daunting to step down onto there, but other rather that it is safe.</w:t>
      </w:r>
    </w:p>
    <w:p w14:paraId="4FAF13C6" w14:textId="121CEA23" w:rsidR="00467377" w:rsidRDefault="00832A54" w:rsidP="00840F31">
      <w:r w:rsidRPr="002B125F">
        <w:tab/>
      </w:r>
      <w:r w:rsidRPr="002B125F">
        <w:rPr>
          <w:rStyle w:val="MemberUpper"/>
        </w:rPr>
        <w:t>Anthony CIANFLONE</w:t>
      </w:r>
      <w:r w:rsidRPr="002B125F">
        <w:t xml:space="preserve">: </w:t>
      </w:r>
      <w:r>
        <w:t>That is good.</w:t>
      </w:r>
    </w:p>
    <w:p w14:paraId="0A9669A0" w14:textId="68A8948A" w:rsidR="00467377" w:rsidRDefault="00832A54" w:rsidP="00840F31">
      <w:r w:rsidRPr="002B125F">
        <w:tab/>
      </w:r>
      <w:r w:rsidRPr="002B125F">
        <w:rPr>
          <w:rStyle w:val="WitnessName"/>
        </w:rPr>
        <w:t>Ben DEVENING</w:t>
      </w:r>
      <w:r w:rsidRPr="002B125F">
        <w:t xml:space="preserve">: </w:t>
      </w:r>
      <w:r>
        <w:t>And buses</w:t>
      </w:r>
      <w:r w:rsidR="0056780F">
        <w:t>—</w:t>
      </w:r>
      <w:r>
        <w:t>I think I feel safe on those most of the time.</w:t>
      </w:r>
    </w:p>
    <w:p w14:paraId="475ED8AB" w14:textId="0277C50A" w:rsidR="00467377" w:rsidRDefault="00832A54" w:rsidP="00840F31">
      <w:r w:rsidRPr="002B125F">
        <w:tab/>
      </w:r>
      <w:r w:rsidRPr="002B125F">
        <w:rPr>
          <w:rStyle w:val="MemberUpper"/>
        </w:rPr>
        <w:t>Anthony CIANFLONE</w:t>
      </w:r>
      <w:r w:rsidRPr="002B125F">
        <w:t xml:space="preserve">: </w:t>
      </w:r>
      <w:r>
        <w:t>Do you catch any here in Shepparton?</w:t>
      </w:r>
    </w:p>
    <w:p w14:paraId="1CAB0525" w14:textId="5433E23A" w:rsidR="00467377" w:rsidRPr="00E6606E" w:rsidRDefault="00832A54" w:rsidP="002B125F">
      <w:r w:rsidRPr="002B125F">
        <w:lastRenderedPageBreak/>
        <w:tab/>
      </w:r>
      <w:r w:rsidRPr="002B125F">
        <w:rPr>
          <w:rStyle w:val="WitnessName"/>
        </w:rPr>
        <w:t>Ben DEVENING</w:t>
      </w:r>
      <w:r w:rsidRPr="002B125F">
        <w:t xml:space="preserve">: </w:t>
      </w:r>
      <w:r>
        <w:t>No, not really. I mostly drive, most of the time, or walk when I am in town sometimes. When I park, I walk and stuff.</w:t>
      </w:r>
    </w:p>
    <w:p w14:paraId="35DA345F" w14:textId="1A9CB8ED" w:rsidR="00467377" w:rsidRDefault="00832A54" w:rsidP="00BE18CB">
      <w:r w:rsidRPr="00BE18CB">
        <w:tab/>
      </w:r>
      <w:r w:rsidRPr="00BE18CB">
        <w:rPr>
          <w:rStyle w:val="MemberUpper"/>
        </w:rPr>
        <w:t>Anthony CIANFLONE</w:t>
      </w:r>
      <w:r w:rsidRPr="00BE18CB">
        <w:t xml:space="preserve">: </w:t>
      </w:r>
      <w:r>
        <w:t>Yes. What about you, Brad, any buses or</w:t>
      </w:r>
      <w:r w:rsidR="00333C3B">
        <w:t>—</w:t>
      </w:r>
    </w:p>
    <w:p w14:paraId="0F1801FF" w14:textId="7E596D9B" w:rsidR="00467377" w:rsidRDefault="00832A54" w:rsidP="00BE18CB">
      <w:r w:rsidRPr="00BE18CB">
        <w:tab/>
      </w:r>
      <w:r w:rsidRPr="00BE18CB">
        <w:rPr>
          <w:rStyle w:val="WitnessName"/>
        </w:rPr>
        <w:t xml:space="preserve">Brad </w:t>
      </w:r>
      <w:proofErr w:type="spellStart"/>
      <w:r w:rsidRPr="00BE18CB">
        <w:rPr>
          <w:rStyle w:val="WitnessName"/>
        </w:rPr>
        <w:t>McGILLIVRAY</w:t>
      </w:r>
      <w:proofErr w:type="spellEnd"/>
      <w:r w:rsidRPr="00BE18CB">
        <w:t xml:space="preserve">: </w:t>
      </w:r>
      <w:r>
        <w:t>I catch the train</w:t>
      </w:r>
      <w:r w:rsidR="0056780F">
        <w:t>—</w:t>
      </w:r>
      <w:r>
        <w:t>it is safe for me</w:t>
      </w:r>
      <w:r w:rsidR="0056780F">
        <w:t>—</w:t>
      </w:r>
      <w:r>
        <w:t>down to Melbourne, and I am also driving safely here. Does that make sense?</w:t>
      </w:r>
    </w:p>
    <w:p w14:paraId="2711532E" w14:textId="04E44462" w:rsidR="00467377" w:rsidRDefault="00832A54" w:rsidP="00035B9B">
      <w:r w:rsidRPr="00035B9B">
        <w:tab/>
      </w:r>
      <w:r w:rsidRPr="00035B9B">
        <w:rPr>
          <w:rStyle w:val="OfficeUpper"/>
        </w:rPr>
        <w:t>The CHAIR</w:t>
      </w:r>
      <w:r w:rsidRPr="00035B9B">
        <w:t xml:space="preserve">: </w:t>
      </w:r>
      <w:r>
        <w:t>Yes.</w:t>
      </w:r>
    </w:p>
    <w:p w14:paraId="5EB0C062" w14:textId="7133D88A" w:rsidR="00467377" w:rsidRDefault="00832A54" w:rsidP="00BE18CB">
      <w:r w:rsidRPr="00BE18CB">
        <w:tab/>
      </w:r>
      <w:r w:rsidRPr="00BE18CB">
        <w:rPr>
          <w:rStyle w:val="MemberUpper"/>
        </w:rPr>
        <w:t>Anthony CIANFLONE</w:t>
      </w:r>
      <w:r w:rsidRPr="00BE18CB">
        <w:t xml:space="preserve">: </w:t>
      </w:r>
      <w:r>
        <w:t>Okay.</w:t>
      </w:r>
    </w:p>
    <w:p w14:paraId="3DD1640A" w14:textId="47CED84E" w:rsidR="00467377" w:rsidRDefault="00832A54" w:rsidP="00BE18CB">
      <w:r w:rsidRPr="00BE18CB">
        <w:tab/>
      </w:r>
      <w:r w:rsidRPr="00BE18CB">
        <w:rPr>
          <w:rStyle w:val="OfficeUpper"/>
        </w:rPr>
        <w:t>The CHAIR</w:t>
      </w:r>
      <w:r w:rsidRPr="00BE18CB">
        <w:t xml:space="preserve">: </w:t>
      </w:r>
      <w:r>
        <w:t>Thank you. Can I ask about COVID</w:t>
      </w:r>
      <w:r w:rsidR="0056780F">
        <w:t>—</w:t>
      </w:r>
      <w:r>
        <w:t>do you think people changed in COVID? Do you think their behaviours have changed now?</w:t>
      </w:r>
    </w:p>
    <w:p w14:paraId="24F7B7D0" w14:textId="5A3009F3" w:rsidR="00467377" w:rsidRDefault="00832A54" w:rsidP="00BE18CB">
      <w:r w:rsidRPr="00BE18CB">
        <w:tab/>
      </w:r>
      <w:r w:rsidRPr="00BE18CB">
        <w:rPr>
          <w:rStyle w:val="WitnessName"/>
        </w:rPr>
        <w:t>Karen PARR</w:t>
      </w:r>
      <w:r w:rsidRPr="00BE18CB">
        <w:t xml:space="preserve">: </w:t>
      </w:r>
      <w:r>
        <w:t>A lot.</w:t>
      </w:r>
    </w:p>
    <w:p w14:paraId="4E537AC8" w14:textId="2F52F8D1" w:rsidR="00467377" w:rsidRDefault="00832A54" w:rsidP="00BE18CB">
      <w:r w:rsidRPr="00BE18CB">
        <w:tab/>
      </w:r>
      <w:r w:rsidRPr="00BE18CB">
        <w:rPr>
          <w:rStyle w:val="OfficeUpper"/>
        </w:rPr>
        <w:t>The CHAIR</w:t>
      </w:r>
      <w:r w:rsidRPr="00BE18CB">
        <w:t xml:space="preserve">: </w:t>
      </w:r>
      <w:r>
        <w:t>What do you think, Karen? What have you seen, or what do you think has changed?</w:t>
      </w:r>
    </w:p>
    <w:p w14:paraId="739A2AC9" w14:textId="29169910" w:rsidR="00467377" w:rsidRDefault="00832A54" w:rsidP="00BE18CB">
      <w:r w:rsidRPr="00BE18CB">
        <w:tab/>
      </w:r>
      <w:r w:rsidRPr="00BE18CB">
        <w:rPr>
          <w:rStyle w:val="WitnessName"/>
        </w:rPr>
        <w:t>Karen PARR</w:t>
      </w:r>
      <w:r w:rsidRPr="00BE18CB">
        <w:t xml:space="preserve">: </w:t>
      </w:r>
      <w:r>
        <w:t>They are just impatient. Impatient people do not care about the people behind them, and they just go to their destination.</w:t>
      </w:r>
    </w:p>
    <w:p w14:paraId="7C6862F1" w14:textId="12FF4807" w:rsidR="00467377" w:rsidRDefault="00832A54" w:rsidP="00BE18CB">
      <w:r w:rsidRPr="00BE18CB">
        <w:tab/>
      </w:r>
      <w:r w:rsidRPr="00BE18CB">
        <w:rPr>
          <w:rStyle w:val="OfficeUpper"/>
        </w:rPr>
        <w:t>The CHAIR</w:t>
      </w:r>
      <w:r w:rsidRPr="00BE18CB">
        <w:t xml:space="preserve">: </w:t>
      </w:r>
      <w:r>
        <w:t>We are hearing a lot of that, yes.</w:t>
      </w:r>
    </w:p>
    <w:p w14:paraId="4BA8B68E" w14:textId="30ED192A" w:rsidR="00467377" w:rsidRDefault="00832A54" w:rsidP="00BE18CB">
      <w:r w:rsidRPr="00BE18CB">
        <w:tab/>
      </w:r>
      <w:r w:rsidRPr="00BE18CB">
        <w:rPr>
          <w:rStyle w:val="WitnessName"/>
        </w:rPr>
        <w:t>Karen PARR</w:t>
      </w:r>
      <w:r w:rsidRPr="00BE18CB">
        <w:t xml:space="preserve">: </w:t>
      </w:r>
      <w:r>
        <w:t>Yes.</w:t>
      </w:r>
    </w:p>
    <w:p w14:paraId="22703AEE" w14:textId="174E1C10" w:rsidR="00467377" w:rsidRDefault="00832A54" w:rsidP="00BE18CB">
      <w:r w:rsidRPr="00BE18CB">
        <w:tab/>
      </w:r>
      <w:r w:rsidRPr="00BE18CB">
        <w:rPr>
          <w:rStyle w:val="OfficeUpper"/>
        </w:rPr>
        <w:t>The CHAIR</w:t>
      </w:r>
      <w:r w:rsidRPr="00BE18CB">
        <w:t xml:space="preserve">: </w:t>
      </w:r>
      <w:r>
        <w:t>What do you think, Ben?</w:t>
      </w:r>
    </w:p>
    <w:p w14:paraId="46919207" w14:textId="46E3C26F" w:rsidR="00467377" w:rsidRDefault="00832A54" w:rsidP="00BE18CB">
      <w:r w:rsidRPr="00BE18CB">
        <w:tab/>
      </w:r>
      <w:r w:rsidRPr="00BE18CB">
        <w:rPr>
          <w:rStyle w:val="WitnessName"/>
        </w:rPr>
        <w:t>Ben DEVENING</w:t>
      </w:r>
      <w:r w:rsidRPr="00BE18CB">
        <w:t xml:space="preserve">: </w:t>
      </w:r>
      <w:r>
        <w:t>I do get people pulling out in front of me most of the time because they do not look and do not know that I am there, so they pull out in front. I do live on MacArthur Road, which is off Labuan Road, and there have been a few fatalities in the past 18 months on that road.</w:t>
      </w:r>
    </w:p>
    <w:p w14:paraId="599C0104" w14:textId="26E3453C" w:rsidR="00467377" w:rsidRDefault="00832A54" w:rsidP="00BE18CB">
      <w:r w:rsidRPr="00BE18CB">
        <w:tab/>
      </w:r>
      <w:r w:rsidRPr="00BE18CB">
        <w:rPr>
          <w:rStyle w:val="OfficeUpper"/>
        </w:rPr>
        <w:t>The CHAIR</w:t>
      </w:r>
      <w:r w:rsidRPr="00BE18CB">
        <w:t xml:space="preserve">: </w:t>
      </w:r>
      <w:r>
        <w:t xml:space="preserve">Right. </w:t>
      </w:r>
      <w:proofErr w:type="gramStart"/>
      <w:r>
        <w:t>So</w:t>
      </w:r>
      <w:proofErr w:type="gramEnd"/>
      <w:r>
        <w:t xml:space="preserve"> it is just really dangerous driving behaviour that you are seeing?</w:t>
      </w:r>
    </w:p>
    <w:p w14:paraId="50DFD490" w14:textId="7595DB35" w:rsidR="00467377" w:rsidRDefault="00832A54" w:rsidP="00BE18CB">
      <w:r w:rsidRPr="00BE18CB">
        <w:tab/>
      </w:r>
      <w:r w:rsidRPr="00BE18CB">
        <w:rPr>
          <w:rStyle w:val="WitnessName"/>
        </w:rPr>
        <w:t>Ben DEVENING</w:t>
      </w:r>
      <w:r w:rsidRPr="00BE18CB">
        <w:t xml:space="preserve">: </w:t>
      </w:r>
      <w:r>
        <w:t>Yes, sometimes. Mostly it is distraction or people just not stopping at stop signs or give-way signs.</w:t>
      </w:r>
    </w:p>
    <w:p w14:paraId="35EA778C" w14:textId="164DB4AB" w:rsidR="00467377" w:rsidRDefault="00832A54" w:rsidP="00BE18CB">
      <w:r w:rsidRPr="00BE18CB">
        <w:tab/>
      </w:r>
      <w:r w:rsidRPr="00BE18CB">
        <w:rPr>
          <w:rStyle w:val="OfficeUpper"/>
        </w:rPr>
        <w:t>The CHAIR</w:t>
      </w:r>
      <w:r w:rsidRPr="00BE18CB">
        <w:t xml:space="preserve">: </w:t>
      </w:r>
      <w:r>
        <w:t>Yes, going straight through. Brad, what do you think: did COVID change people</w:t>
      </w:r>
      <w:r w:rsidR="00D5613F">
        <w:t>’</w:t>
      </w:r>
      <w:r>
        <w:t>s behaviour?</w:t>
      </w:r>
    </w:p>
    <w:p w14:paraId="7EF90A86" w14:textId="654D120F" w:rsidR="00467377" w:rsidRDefault="00832A54" w:rsidP="00BE18CB">
      <w:r w:rsidRPr="00BE18CB">
        <w:tab/>
      </w:r>
      <w:r w:rsidRPr="00BE18CB">
        <w:rPr>
          <w:rStyle w:val="WitnessName"/>
        </w:rPr>
        <w:t xml:space="preserve">Brad </w:t>
      </w:r>
      <w:proofErr w:type="spellStart"/>
      <w:r w:rsidRPr="00BE18CB">
        <w:rPr>
          <w:rStyle w:val="WitnessName"/>
        </w:rPr>
        <w:t>McGILLIVRAY</w:t>
      </w:r>
      <w:proofErr w:type="spellEnd"/>
      <w:r w:rsidRPr="00BE18CB">
        <w:t xml:space="preserve">: </w:t>
      </w:r>
      <w:r>
        <w:t>They have got no patience at all. That is all I am asking</w:t>
      </w:r>
      <w:r w:rsidR="0056780F">
        <w:t>—</w:t>
      </w:r>
      <w:r>
        <w:t>no patience at all.</w:t>
      </w:r>
    </w:p>
    <w:p w14:paraId="3315C0A0" w14:textId="58BAAE9A" w:rsidR="00467377" w:rsidRDefault="00832A54" w:rsidP="00BE18CB">
      <w:r w:rsidRPr="00BE18CB">
        <w:tab/>
      </w:r>
      <w:r w:rsidRPr="00BE18CB">
        <w:rPr>
          <w:rStyle w:val="OfficeUpper"/>
        </w:rPr>
        <w:t>The CHAIR</w:t>
      </w:r>
      <w:r w:rsidRPr="00BE18CB">
        <w:t xml:space="preserve">: </w:t>
      </w:r>
      <w:r>
        <w:t>You run, Brad</w:t>
      </w:r>
      <w:r w:rsidR="0056780F">
        <w:t>—</w:t>
      </w:r>
      <w:r>
        <w:t>you do some running. What would you like to see? Would you like to see a path that you feel safe on? What would you like to see?</w:t>
      </w:r>
    </w:p>
    <w:p w14:paraId="648B7D09" w14:textId="0CC92C08" w:rsidR="00467377" w:rsidRDefault="00832A54" w:rsidP="00BE18CB">
      <w:r w:rsidRPr="00BE18CB">
        <w:rPr>
          <w:rStyle w:val="WitnessName"/>
        </w:rPr>
        <w:tab/>
        <w:t xml:space="preserve">Brad </w:t>
      </w:r>
      <w:proofErr w:type="spellStart"/>
      <w:r w:rsidRPr="00BE18CB">
        <w:rPr>
          <w:rStyle w:val="WitnessName"/>
        </w:rPr>
        <w:t>McGILLIVRAY</w:t>
      </w:r>
      <w:proofErr w:type="spellEnd"/>
      <w:r w:rsidR="00057B22">
        <w:t xml:space="preserve">: </w:t>
      </w:r>
      <w:r>
        <w:t>I want to see a lot of signs</w:t>
      </w:r>
      <w:r w:rsidR="0056780F">
        <w:t>—</w:t>
      </w:r>
      <w:r>
        <w:t>deafness signs that a deaf person can see so they can see what is going on. That is about it for me.</w:t>
      </w:r>
    </w:p>
    <w:p w14:paraId="5648A3FA" w14:textId="2F3D7190" w:rsidR="00467377" w:rsidRDefault="00832A54" w:rsidP="00BE18CB">
      <w:r w:rsidRPr="00BE18CB">
        <w:tab/>
      </w:r>
      <w:r w:rsidRPr="00BE18CB">
        <w:rPr>
          <w:rStyle w:val="OfficeUpper"/>
        </w:rPr>
        <w:t>The CHAIR</w:t>
      </w:r>
      <w:r w:rsidRPr="00BE18CB">
        <w:t xml:space="preserve">: </w:t>
      </w:r>
      <w:r>
        <w:t>Ben, do you have something that you would like to see in Shepparton or something that could be improved?</w:t>
      </w:r>
    </w:p>
    <w:p w14:paraId="3BC78244" w14:textId="1CAAD978" w:rsidR="00467377" w:rsidRDefault="00832A54" w:rsidP="00BE18CB">
      <w:r w:rsidRPr="00BE18CB">
        <w:tab/>
      </w:r>
      <w:r w:rsidRPr="00BE18CB">
        <w:rPr>
          <w:rStyle w:val="WitnessName"/>
        </w:rPr>
        <w:t>Ben DEVENING</w:t>
      </w:r>
      <w:r w:rsidRPr="00BE18CB">
        <w:t xml:space="preserve">: </w:t>
      </w:r>
      <w:r>
        <w:t>Maybe, I do not know</w:t>
      </w:r>
      <w:r w:rsidR="0056780F">
        <w:t>—</w:t>
      </w:r>
      <w:r>
        <w:t>I am from New Zealand, so there we have speed-limit signs on the actual road itself as well as on the signs, so maybe those as well could be implemented.</w:t>
      </w:r>
    </w:p>
    <w:p w14:paraId="6FDD3960" w14:textId="19D17649" w:rsidR="00467377" w:rsidRDefault="00832A54" w:rsidP="00BE18CB">
      <w:r w:rsidRPr="00BE18CB">
        <w:tab/>
      </w:r>
      <w:r w:rsidRPr="00BE18CB">
        <w:rPr>
          <w:rStyle w:val="OfficeUpper"/>
        </w:rPr>
        <w:t>The CHAIR</w:t>
      </w:r>
      <w:r w:rsidRPr="00BE18CB">
        <w:t xml:space="preserve">: </w:t>
      </w:r>
      <w:r>
        <w:t>That is a good one. Karen, do you have anything that you would like to see improved?</w:t>
      </w:r>
    </w:p>
    <w:p w14:paraId="14EF0D71" w14:textId="2CF2143E" w:rsidR="00467377" w:rsidRDefault="00832A54" w:rsidP="00BE18CB">
      <w:r w:rsidRPr="00BE18CB">
        <w:tab/>
      </w:r>
      <w:r w:rsidRPr="00BE18CB">
        <w:rPr>
          <w:rStyle w:val="WitnessName"/>
        </w:rPr>
        <w:t>Karen PARR</w:t>
      </w:r>
      <w:r w:rsidRPr="00BE18CB">
        <w:t xml:space="preserve">: </w:t>
      </w:r>
      <w:r>
        <w:t>I would just like to see that when someone goes across the road they stop and look who is coming across the road.</w:t>
      </w:r>
    </w:p>
    <w:p w14:paraId="31E35B61" w14:textId="0C10F525" w:rsidR="00467377" w:rsidRDefault="00832A54" w:rsidP="00BE18CB">
      <w:r w:rsidRPr="00BE18CB">
        <w:tab/>
      </w:r>
      <w:r w:rsidRPr="00BE18CB">
        <w:rPr>
          <w:rStyle w:val="OfficeUpper"/>
        </w:rPr>
        <w:t>The CHAIR</w:t>
      </w:r>
      <w:r w:rsidRPr="00BE18CB">
        <w:t xml:space="preserve">: </w:t>
      </w:r>
      <w:r>
        <w:t>We also talked to some students and some other people today that said there needs to be more education for people to teach people how to be a bit more respectful when they use the road. Would you be comfortable sharing your experiences?</w:t>
      </w:r>
    </w:p>
    <w:p w14:paraId="7A355BF8" w14:textId="05D4024E" w:rsidR="00467377" w:rsidRDefault="00832A54" w:rsidP="005242E9">
      <w:r w:rsidRPr="005242E9">
        <w:lastRenderedPageBreak/>
        <w:tab/>
      </w:r>
      <w:r w:rsidRPr="005242E9">
        <w:rPr>
          <w:rStyle w:val="WitnessName"/>
        </w:rPr>
        <w:t>Karen PARR</w:t>
      </w:r>
      <w:r w:rsidRPr="005242E9">
        <w:t xml:space="preserve">: </w:t>
      </w:r>
      <w:r>
        <w:t>Yes.</w:t>
      </w:r>
    </w:p>
    <w:p w14:paraId="6C164116" w14:textId="61658AA9" w:rsidR="00467377" w:rsidRDefault="00832A54" w:rsidP="005242E9">
      <w:r w:rsidRPr="005242E9">
        <w:tab/>
      </w:r>
      <w:r w:rsidRPr="005242E9">
        <w:rPr>
          <w:rStyle w:val="OfficeUpper"/>
        </w:rPr>
        <w:t>The CHAIR</w:t>
      </w:r>
      <w:r w:rsidRPr="005242E9">
        <w:t>:</w:t>
      </w:r>
      <w:r>
        <w:t xml:space="preserve"> It is great that you are </w:t>
      </w:r>
      <w:proofErr w:type="gramStart"/>
      <w:r>
        <w:t>here</w:t>
      </w:r>
      <w:proofErr w:type="gramEnd"/>
      <w:r>
        <w:t xml:space="preserve"> and you have shared your experiences</w:t>
      </w:r>
      <w:r w:rsidR="0056780F">
        <w:t>—</w:t>
      </w:r>
      <w:r>
        <w:t>it is really a wonderful thing. Are you involved in talking to other people about your experiences? Have you ever been asked to be involved things?</w:t>
      </w:r>
    </w:p>
    <w:p w14:paraId="2CCBDCE8" w14:textId="64B8F67F" w:rsidR="00467377" w:rsidRDefault="00832A54" w:rsidP="00BE18CB">
      <w:r w:rsidRPr="00BE18CB">
        <w:tab/>
      </w:r>
      <w:r w:rsidRPr="00BE18CB">
        <w:rPr>
          <w:rStyle w:val="WitnessName"/>
        </w:rPr>
        <w:t>Ben DEVENING</w:t>
      </w:r>
      <w:r w:rsidRPr="00BE18CB">
        <w:t xml:space="preserve">: </w:t>
      </w:r>
      <w:r>
        <w:t>I have gone to Cool Heads once, I think. It was not last year; it might have been the year before that.</w:t>
      </w:r>
    </w:p>
    <w:p w14:paraId="23E68A1F" w14:textId="175CAC35" w:rsidR="00467377" w:rsidRDefault="00832A54" w:rsidP="00BE18CB">
      <w:r w:rsidRPr="00BE18CB">
        <w:tab/>
      </w:r>
      <w:r w:rsidRPr="00BE18CB">
        <w:rPr>
          <w:rStyle w:val="OfficeUpper"/>
        </w:rPr>
        <w:t>The CHAIR</w:t>
      </w:r>
      <w:r w:rsidRPr="00BE18CB">
        <w:t xml:space="preserve">: </w:t>
      </w:r>
      <w:r>
        <w:t>Yes. Did they ask you to speak or were you there to learn?</w:t>
      </w:r>
    </w:p>
    <w:p w14:paraId="5E4D98EF" w14:textId="31866BFA" w:rsidR="00467377" w:rsidRDefault="00832A54" w:rsidP="00BE18CB">
      <w:r w:rsidRPr="00BE18CB">
        <w:tab/>
      </w:r>
      <w:r w:rsidRPr="00BE18CB">
        <w:rPr>
          <w:rStyle w:val="WitnessName"/>
        </w:rPr>
        <w:t>Ben DEVENING</w:t>
      </w:r>
      <w:r w:rsidRPr="00BE18CB">
        <w:t xml:space="preserve">: </w:t>
      </w:r>
      <w:r>
        <w:t>I was just there to learn.</w:t>
      </w:r>
    </w:p>
    <w:p w14:paraId="61F0E236" w14:textId="35BC15C7" w:rsidR="00467377" w:rsidRDefault="00832A54" w:rsidP="00BE18CB">
      <w:r w:rsidRPr="00BE18CB">
        <w:tab/>
      </w:r>
      <w:r w:rsidRPr="00BE18CB">
        <w:rPr>
          <w:rStyle w:val="OfficeUpper"/>
        </w:rPr>
        <w:t>The CHAIR</w:t>
      </w:r>
      <w:r w:rsidRPr="00BE18CB">
        <w:t xml:space="preserve">: </w:t>
      </w:r>
      <w:r>
        <w:t>Okay.</w:t>
      </w:r>
    </w:p>
    <w:p w14:paraId="71232634" w14:textId="0F856CD5" w:rsidR="00467377" w:rsidRDefault="00832A54" w:rsidP="00BE18CB">
      <w:r w:rsidRPr="00BE18CB">
        <w:tab/>
      </w:r>
      <w:r w:rsidRPr="00BE18CB">
        <w:rPr>
          <w:rStyle w:val="WitnessName"/>
        </w:rPr>
        <w:t>Ben DEVENING</w:t>
      </w:r>
      <w:r w:rsidRPr="00BE18CB">
        <w:t xml:space="preserve">: </w:t>
      </w:r>
      <w:r>
        <w:t>It was good to watch, I guess</w:t>
      </w:r>
      <w:r w:rsidR="0056780F">
        <w:t>—</w:t>
      </w:r>
      <w:r>
        <w:t>good, but yeah.</w:t>
      </w:r>
    </w:p>
    <w:p w14:paraId="6C7D8B01" w14:textId="19E58753" w:rsidR="00467377" w:rsidRDefault="00832A54" w:rsidP="00BE18CB">
      <w:r w:rsidRPr="00BE18CB">
        <w:tab/>
      </w:r>
      <w:r w:rsidRPr="00BE18CB">
        <w:rPr>
          <w:rStyle w:val="OfficeUpper"/>
        </w:rPr>
        <w:t>The CHAIR</w:t>
      </w:r>
      <w:r w:rsidRPr="00BE18CB">
        <w:t xml:space="preserve">: </w:t>
      </w:r>
      <w:r>
        <w:t>Yes, it educated you with a bit of knowledge of things.</w:t>
      </w:r>
    </w:p>
    <w:p w14:paraId="274A97C8" w14:textId="4D0DDA6E" w:rsidR="00467377" w:rsidRDefault="00832A54" w:rsidP="00BE18CB">
      <w:r w:rsidRPr="00BE18CB">
        <w:tab/>
      </w:r>
      <w:r w:rsidRPr="00BE18CB">
        <w:rPr>
          <w:rStyle w:val="WitnessName"/>
        </w:rPr>
        <w:t>Ben DEVENING</w:t>
      </w:r>
      <w:r w:rsidRPr="00BE18CB">
        <w:t xml:space="preserve">: </w:t>
      </w:r>
      <w:r>
        <w:t>Yes.</w:t>
      </w:r>
    </w:p>
    <w:p w14:paraId="73AD9537" w14:textId="0CACEF63" w:rsidR="00467377" w:rsidRDefault="00832A54" w:rsidP="00BE18CB">
      <w:r w:rsidRPr="00BE18CB">
        <w:tab/>
      </w:r>
      <w:r w:rsidRPr="00BE18CB">
        <w:rPr>
          <w:rStyle w:val="OfficeUpper"/>
        </w:rPr>
        <w:t>The CHAIR</w:t>
      </w:r>
      <w:r w:rsidRPr="00BE18CB">
        <w:t xml:space="preserve">: </w:t>
      </w:r>
      <w:r>
        <w:t>We had them earlier today, and they were very good too. Are there any other questions? Thank you so much for your time today. We really appreciate it. I hope it was not too painful, Brad</w:t>
      </w:r>
      <w:r w:rsidR="0056780F">
        <w:t>—</w:t>
      </w:r>
      <w:r>
        <w:t>we told you we would be very kind to you.</w:t>
      </w:r>
    </w:p>
    <w:p w14:paraId="65425CB5" w14:textId="1EF0AF9D" w:rsidR="00467377" w:rsidRDefault="00832A54" w:rsidP="00FE1C3D">
      <w:r w:rsidRPr="00FE1C3D">
        <w:tab/>
      </w:r>
      <w:r w:rsidRPr="00FE1C3D">
        <w:rPr>
          <w:rStyle w:val="WitnessName"/>
        </w:rPr>
        <w:t xml:space="preserve">Brad </w:t>
      </w:r>
      <w:proofErr w:type="spellStart"/>
      <w:r w:rsidRPr="00FE1C3D">
        <w:rPr>
          <w:rStyle w:val="WitnessName"/>
        </w:rPr>
        <w:t>McGILLIVRAY</w:t>
      </w:r>
      <w:proofErr w:type="spellEnd"/>
      <w:r w:rsidRPr="00FE1C3D">
        <w:t xml:space="preserve">: </w:t>
      </w:r>
      <w:r>
        <w:t>Thank you very much for that.</w:t>
      </w:r>
    </w:p>
    <w:p w14:paraId="3DEB842A" w14:textId="759C1697" w:rsidR="00467377" w:rsidRPr="00BE18CB" w:rsidRDefault="00832A54" w:rsidP="00BE18CB">
      <w:r w:rsidRPr="00FE1C3D">
        <w:tab/>
      </w:r>
      <w:r w:rsidRPr="00FE1C3D">
        <w:rPr>
          <w:rStyle w:val="OfficeUpper"/>
        </w:rPr>
        <w:t>The CHAIR</w:t>
      </w:r>
      <w:r w:rsidRPr="00FE1C3D">
        <w:t xml:space="preserve">: </w:t>
      </w:r>
      <w:r>
        <w:t xml:space="preserve">You did a great job, all of you. Thank you so much. It is </w:t>
      </w:r>
      <w:proofErr w:type="gramStart"/>
      <w:r>
        <w:t>really important</w:t>
      </w:r>
      <w:proofErr w:type="gramEnd"/>
      <w:r>
        <w:t xml:space="preserve"> we hear from a whole range of different people from this community, and it is really great to hear from you directly. Thank you.</w:t>
      </w:r>
    </w:p>
    <w:p w14:paraId="2EC30FD6" w14:textId="77777777" w:rsidR="00467377" w:rsidRDefault="00832A54" w:rsidP="00E7220E">
      <w:pPr>
        <w:pStyle w:val="NormalBold"/>
      </w:pPr>
      <w:r>
        <w:t>Witnesses withdrew.</w:t>
      </w:r>
    </w:p>
    <w:p w14:paraId="729E8518" w14:textId="5E11C420" w:rsidR="00467377" w:rsidRPr="0056780F" w:rsidRDefault="00467377" w:rsidP="0056780F">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uppressAutoHyphens w:val="0"/>
        <w:spacing w:after="0"/>
        <w:rPr>
          <w:b/>
        </w:rPr>
      </w:pPr>
    </w:p>
    <w:sectPr w:rsidR="00467377" w:rsidRPr="0056780F" w:rsidSect="000A235E">
      <w:headerReference w:type="even" r:id="rId13"/>
      <w:headerReference w:type="default" r:id="rId14"/>
      <w:footerReference w:type="even" r:id="rId15"/>
      <w:footerReference w:type="default" r:id="rId16"/>
      <w:headerReference w:type="first" r:id="rId17"/>
      <w:footerReference w:type="first" r:id="rId18"/>
      <w:type w:val="continuous"/>
      <w:pgSz w:w="11906" w:h="16838" w:code="9"/>
      <w:pgMar w:top="1077" w:right="1242" w:bottom="720" w:left="1242" w:header="720" w:footer="482" w:gutter="0"/>
      <w:pgNumType w:start="56"/>
      <w:cols w:space="709"/>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977BE8D" w14:textId="77777777" w:rsidR="00566855" w:rsidRDefault="00566855" w:rsidP="000F783E">
      <w:r>
        <w:separator/>
      </w:r>
    </w:p>
  </w:endnote>
  <w:endnote w:type="continuationSeparator" w:id="0">
    <w:p w14:paraId="148732F4" w14:textId="77777777" w:rsidR="00566855" w:rsidRDefault="00566855" w:rsidP="000F783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imes Roman">
    <w:altName w:val="Times New Roman"/>
    <w:panose1 w:val="00000000000000000000"/>
    <w:charset w:val="00"/>
    <w:family w:val="roman"/>
    <w:notTrueType/>
    <w:pitch w:val="default"/>
    <w:sig w:usb0="00000003" w:usb1="00000000" w:usb2="00000000" w:usb3="00000000" w:csb0="00000001" w:csb1="00000000"/>
  </w:font>
  <w:font w:name="Times New Roman Bold">
    <w:altName w:val="Times New Roman"/>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EC2A0B" w14:textId="77777777" w:rsidR="00C87DF6" w:rsidRDefault="00C87DF6">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C305A7" w14:textId="77777777" w:rsidR="00C87DF6" w:rsidRDefault="00C87DF6">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50E728" w14:textId="77777777" w:rsidR="00D44A1B" w:rsidRDefault="00D44A1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D648B11" w14:textId="77777777" w:rsidR="00566855" w:rsidRDefault="00566855" w:rsidP="000F783E">
      <w:r>
        <w:separator/>
      </w:r>
    </w:p>
  </w:footnote>
  <w:footnote w:type="continuationSeparator" w:id="0">
    <w:p w14:paraId="20F2B748" w14:textId="77777777" w:rsidR="00566855" w:rsidRDefault="00566855" w:rsidP="000F783E">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D1E6EA" w14:textId="77777777" w:rsidR="00C87DF6" w:rsidRPr="00AE798D" w:rsidRDefault="00C87DF6" w:rsidP="00CE3266">
    <w:pPr>
      <w:pStyle w:val="TurnHeader"/>
      <w:tabs>
        <w:tab w:val="clear" w:pos="4395"/>
        <w:tab w:val="clear" w:pos="4536"/>
        <w:tab w:val="clear" w:pos="9027"/>
        <w:tab w:val="center" w:pos="4678"/>
        <w:tab w:val="right" w:pos="9356"/>
      </w:tabs>
      <w:rPr>
        <w:sz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3665EC" w14:textId="77777777" w:rsidR="00C87DF6" w:rsidRDefault="00C87DF6" w:rsidP="00AE798D">
    <w:pPr>
      <w:pStyle w:val="TurnHeader"/>
      <w:pBdr>
        <w:bottom w:val="single" w:sz="4" w:space="1" w:color="auto"/>
      </w:pBdr>
      <w:tabs>
        <w:tab w:val="clear" w:pos="4395"/>
        <w:tab w:val="clear" w:pos="4536"/>
        <w:tab w:val="clear" w:pos="9027"/>
        <w:tab w:val="center" w:pos="4678"/>
        <w:tab w:val="right" w:pos="9356"/>
      </w:tabs>
      <w:rPr>
        <w:noProof/>
      </w:rPr>
    </w:pPr>
    <w:r>
      <w:t>Wednesday 13 September 2023</w:t>
    </w:r>
    <w:r>
      <w:tab/>
      <w:t>Legislative Assembly Economy and Infrastructure Committee</w:t>
    </w:r>
    <w:r>
      <w:tab/>
    </w:r>
    <w:r>
      <w:fldChar w:fldCharType="begin"/>
    </w:r>
    <w:r>
      <w:instrText xml:space="preserve"> PAGE   \* MERGEFORMAT </w:instrText>
    </w:r>
    <w:r>
      <w:fldChar w:fldCharType="separate"/>
    </w:r>
    <w:r>
      <w:t>2</w:t>
    </w:r>
    <w:r>
      <w:rPr>
        <w:noProof/>
      </w:rPr>
      <w:fldChar w:fldCharType="end"/>
    </w:r>
  </w:p>
  <w:p w14:paraId="2EF0EC8C" w14:textId="77777777" w:rsidR="00C87DF6" w:rsidRPr="00AE798D" w:rsidRDefault="00C87DF6" w:rsidP="00AE798D">
    <w:pPr>
      <w:pStyle w:val="TurnHeader"/>
      <w:tabs>
        <w:tab w:val="clear" w:pos="4395"/>
        <w:tab w:val="clear" w:pos="4536"/>
        <w:tab w:val="clear" w:pos="9027"/>
        <w:tab w:val="center" w:pos="4678"/>
        <w:tab w:val="right" w:pos="9356"/>
      </w:tabs>
      <w:rPr>
        <w:sz w:val="2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B37A13" w14:textId="77777777" w:rsidR="00D44A1B" w:rsidRDefault="00D44A1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EA3487B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BA215A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D716FCE2"/>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248206B6"/>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BA0876E"/>
    <w:lvl w:ilvl="0">
      <w:start w:val="1"/>
      <w:numFmt w:val="bullet"/>
      <w:pStyle w:val="ListBullet5"/>
      <w:lvlText w:val=""/>
      <w:lvlJc w:val="left"/>
      <w:pPr>
        <w:tabs>
          <w:tab w:val="num" w:pos="2160"/>
        </w:tabs>
        <w:ind w:left="2160" w:hanging="360"/>
      </w:pPr>
      <w:rPr>
        <w:rFonts w:ascii="Symbol" w:hAnsi="Symbol" w:hint="default"/>
      </w:rPr>
    </w:lvl>
  </w:abstractNum>
  <w:abstractNum w:abstractNumId="5" w15:restartNumberingAfterBreak="0">
    <w:nsid w:val="FFFFFF81"/>
    <w:multiLevelType w:val="singleLevel"/>
    <w:tmpl w:val="B024C24E"/>
    <w:lvl w:ilvl="0">
      <w:start w:val="1"/>
      <w:numFmt w:val="bullet"/>
      <w:pStyle w:val="ListBullet4"/>
      <w:lvlText w:val=""/>
      <w:lvlJc w:val="left"/>
      <w:pPr>
        <w:tabs>
          <w:tab w:val="num" w:pos="1800"/>
        </w:tabs>
        <w:ind w:left="1800" w:hanging="360"/>
      </w:pPr>
      <w:rPr>
        <w:rFonts w:ascii="Symbol" w:hAnsi="Symbol" w:hint="default"/>
      </w:rPr>
    </w:lvl>
  </w:abstractNum>
  <w:abstractNum w:abstractNumId="6" w15:restartNumberingAfterBreak="0">
    <w:nsid w:val="FFFFFF82"/>
    <w:multiLevelType w:val="singleLevel"/>
    <w:tmpl w:val="97369F28"/>
    <w:lvl w:ilvl="0">
      <w:start w:val="1"/>
      <w:numFmt w:val="bullet"/>
      <w:pStyle w:val="ListBullet3"/>
      <w:lvlText w:val=""/>
      <w:lvlJc w:val="left"/>
      <w:pPr>
        <w:tabs>
          <w:tab w:val="num" w:pos="1440"/>
        </w:tabs>
        <w:ind w:left="1440" w:hanging="360"/>
      </w:pPr>
      <w:rPr>
        <w:rFonts w:ascii="Symbol" w:hAnsi="Symbol" w:hint="default"/>
      </w:rPr>
    </w:lvl>
  </w:abstractNum>
  <w:abstractNum w:abstractNumId="7" w15:restartNumberingAfterBreak="0">
    <w:nsid w:val="FFFFFF83"/>
    <w:multiLevelType w:val="singleLevel"/>
    <w:tmpl w:val="47C6FA88"/>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379CAD8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C2A237E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875D1A"/>
    <w:multiLevelType w:val="hybridMultilevel"/>
    <w:tmpl w:val="EA9AA898"/>
    <w:lvl w:ilvl="0" w:tplc="24C863B2">
      <w:start w:val="1"/>
      <w:numFmt w:val="bullet"/>
      <w:pStyle w:val="NormalBoldBullet"/>
      <w:lvlText w:val=""/>
      <w:lvlJc w:val="left"/>
      <w:pPr>
        <w:ind w:left="1429" w:hanging="360"/>
      </w:pPr>
      <w:rPr>
        <w:rFonts w:ascii="Symbol" w:hAnsi="Symbol" w:hint="default"/>
      </w:rPr>
    </w:lvl>
    <w:lvl w:ilvl="1" w:tplc="0C090003" w:tentative="1">
      <w:start w:val="1"/>
      <w:numFmt w:val="bullet"/>
      <w:lvlText w:val="o"/>
      <w:lvlJc w:val="left"/>
      <w:pPr>
        <w:ind w:left="2149" w:hanging="360"/>
      </w:pPr>
      <w:rPr>
        <w:rFonts w:ascii="Courier New" w:hAnsi="Courier New" w:cs="Courier New" w:hint="default"/>
      </w:rPr>
    </w:lvl>
    <w:lvl w:ilvl="2" w:tplc="0C090005" w:tentative="1">
      <w:start w:val="1"/>
      <w:numFmt w:val="bullet"/>
      <w:lvlText w:val=""/>
      <w:lvlJc w:val="left"/>
      <w:pPr>
        <w:ind w:left="2869" w:hanging="360"/>
      </w:pPr>
      <w:rPr>
        <w:rFonts w:ascii="Wingdings" w:hAnsi="Wingdings" w:hint="default"/>
      </w:rPr>
    </w:lvl>
    <w:lvl w:ilvl="3" w:tplc="0C090001" w:tentative="1">
      <w:start w:val="1"/>
      <w:numFmt w:val="bullet"/>
      <w:lvlText w:val=""/>
      <w:lvlJc w:val="left"/>
      <w:pPr>
        <w:ind w:left="3589" w:hanging="360"/>
      </w:pPr>
      <w:rPr>
        <w:rFonts w:ascii="Symbol" w:hAnsi="Symbol" w:hint="default"/>
      </w:rPr>
    </w:lvl>
    <w:lvl w:ilvl="4" w:tplc="0C090003" w:tentative="1">
      <w:start w:val="1"/>
      <w:numFmt w:val="bullet"/>
      <w:lvlText w:val="o"/>
      <w:lvlJc w:val="left"/>
      <w:pPr>
        <w:ind w:left="4309" w:hanging="360"/>
      </w:pPr>
      <w:rPr>
        <w:rFonts w:ascii="Courier New" w:hAnsi="Courier New" w:cs="Courier New" w:hint="default"/>
      </w:rPr>
    </w:lvl>
    <w:lvl w:ilvl="5" w:tplc="0C090005" w:tentative="1">
      <w:start w:val="1"/>
      <w:numFmt w:val="bullet"/>
      <w:lvlText w:val=""/>
      <w:lvlJc w:val="left"/>
      <w:pPr>
        <w:ind w:left="5029" w:hanging="360"/>
      </w:pPr>
      <w:rPr>
        <w:rFonts w:ascii="Wingdings" w:hAnsi="Wingdings" w:hint="default"/>
      </w:rPr>
    </w:lvl>
    <w:lvl w:ilvl="6" w:tplc="0C090001" w:tentative="1">
      <w:start w:val="1"/>
      <w:numFmt w:val="bullet"/>
      <w:lvlText w:val=""/>
      <w:lvlJc w:val="left"/>
      <w:pPr>
        <w:ind w:left="5749" w:hanging="360"/>
      </w:pPr>
      <w:rPr>
        <w:rFonts w:ascii="Symbol" w:hAnsi="Symbol" w:hint="default"/>
      </w:rPr>
    </w:lvl>
    <w:lvl w:ilvl="7" w:tplc="0C090003" w:tentative="1">
      <w:start w:val="1"/>
      <w:numFmt w:val="bullet"/>
      <w:lvlText w:val="o"/>
      <w:lvlJc w:val="left"/>
      <w:pPr>
        <w:ind w:left="6469" w:hanging="360"/>
      </w:pPr>
      <w:rPr>
        <w:rFonts w:ascii="Courier New" w:hAnsi="Courier New" w:cs="Courier New" w:hint="default"/>
      </w:rPr>
    </w:lvl>
    <w:lvl w:ilvl="8" w:tplc="0C090005" w:tentative="1">
      <w:start w:val="1"/>
      <w:numFmt w:val="bullet"/>
      <w:lvlText w:val=""/>
      <w:lvlJc w:val="left"/>
      <w:pPr>
        <w:ind w:left="7189" w:hanging="360"/>
      </w:pPr>
      <w:rPr>
        <w:rFonts w:ascii="Wingdings" w:hAnsi="Wingdings" w:hint="default"/>
      </w:rPr>
    </w:lvl>
  </w:abstractNum>
  <w:abstractNum w:abstractNumId="11" w15:restartNumberingAfterBreak="0">
    <w:nsid w:val="14372723"/>
    <w:multiLevelType w:val="hybridMultilevel"/>
    <w:tmpl w:val="369EDB90"/>
    <w:lvl w:ilvl="0" w:tplc="D4BCCB40">
      <w:start w:val="1"/>
      <w:numFmt w:val="bullet"/>
      <w:pStyle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2" w15:restartNumberingAfterBreak="0">
    <w:nsid w:val="25BC68C9"/>
    <w:multiLevelType w:val="hybridMultilevel"/>
    <w:tmpl w:val="91025DF0"/>
    <w:lvl w:ilvl="0" w:tplc="2EB42A1A">
      <w:start w:val="1"/>
      <w:numFmt w:val="bullet"/>
      <w:pStyle w:val="Smal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13" w15:restartNumberingAfterBreak="0">
    <w:nsid w:val="3345129E"/>
    <w:multiLevelType w:val="multilevel"/>
    <w:tmpl w:val="0C090023"/>
    <w:lvl w:ilvl="0">
      <w:start w:val="1"/>
      <w:numFmt w:val="upperRoman"/>
      <w:pStyle w:val="Heading1"/>
      <w:lvlText w:val="Article %1."/>
      <w:lvlJc w:val="left"/>
      <w:pPr>
        <w:ind w:left="0" w:firstLine="0"/>
      </w:pPr>
    </w:lvl>
    <w:lvl w:ilvl="1">
      <w:start w:val="1"/>
      <w:numFmt w:val="decimalZero"/>
      <w:pStyle w:val="Heading2"/>
      <w:isLgl/>
      <w:lvlText w:val="Section %1.%2"/>
      <w:lvlJc w:val="left"/>
      <w:pPr>
        <w:ind w:left="0" w:firstLine="0"/>
      </w:pPr>
    </w:lvl>
    <w:lvl w:ilvl="2">
      <w:start w:val="1"/>
      <w:numFmt w:val="lowerLetter"/>
      <w:pStyle w:val="Heading3"/>
      <w:lvlText w:val="(%3)"/>
      <w:lvlJc w:val="left"/>
      <w:pPr>
        <w:ind w:left="720" w:hanging="432"/>
      </w:pPr>
    </w:lvl>
    <w:lvl w:ilvl="3">
      <w:start w:val="1"/>
      <w:numFmt w:val="lowerRoman"/>
      <w:pStyle w:val="Heading4"/>
      <w:lvlText w:val="(%4)"/>
      <w:lvlJc w:val="right"/>
      <w:pPr>
        <w:ind w:left="864" w:hanging="144"/>
      </w:pPr>
    </w:lvl>
    <w:lvl w:ilvl="4">
      <w:start w:val="1"/>
      <w:numFmt w:val="decimal"/>
      <w:pStyle w:val="Heading5"/>
      <w:lvlText w:val="%5)"/>
      <w:lvlJc w:val="left"/>
      <w:pPr>
        <w:ind w:left="1008" w:hanging="432"/>
      </w:pPr>
    </w:lvl>
    <w:lvl w:ilvl="5">
      <w:start w:val="1"/>
      <w:numFmt w:val="lowerLetter"/>
      <w:pStyle w:val="Heading6"/>
      <w:lvlText w:val="%6)"/>
      <w:lvlJc w:val="left"/>
      <w:pPr>
        <w:ind w:left="1152" w:hanging="432"/>
      </w:pPr>
    </w:lvl>
    <w:lvl w:ilvl="6">
      <w:start w:val="1"/>
      <w:numFmt w:val="lowerRoman"/>
      <w:pStyle w:val="Heading7"/>
      <w:lvlText w:val="%7)"/>
      <w:lvlJc w:val="right"/>
      <w:pPr>
        <w:ind w:left="1296" w:hanging="288"/>
      </w:pPr>
    </w:lvl>
    <w:lvl w:ilvl="7">
      <w:start w:val="1"/>
      <w:numFmt w:val="lowerLetter"/>
      <w:pStyle w:val="Heading8"/>
      <w:lvlText w:val="%8."/>
      <w:lvlJc w:val="left"/>
      <w:pPr>
        <w:ind w:left="1440" w:hanging="432"/>
      </w:pPr>
    </w:lvl>
    <w:lvl w:ilvl="8">
      <w:start w:val="1"/>
      <w:numFmt w:val="lowerRoman"/>
      <w:pStyle w:val="Heading9"/>
      <w:lvlText w:val="%9."/>
      <w:lvlJc w:val="right"/>
      <w:pPr>
        <w:ind w:left="1584" w:hanging="144"/>
      </w:pPr>
    </w:lvl>
  </w:abstractNum>
  <w:num w:numId="1" w16cid:durableId="1960455703">
    <w:abstractNumId w:val="11"/>
  </w:num>
  <w:num w:numId="2" w16cid:durableId="1071194117">
    <w:abstractNumId w:val="12"/>
  </w:num>
  <w:num w:numId="3" w16cid:durableId="805272968">
    <w:abstractNumId w:val="9"/>
  </w:num>
  <w:num w:numId="4" w16cid:durableId="352466187">
    <w:abstractNumId w:val="7"/>
  </w:num>
  <w:num w:numId="5" w16cid:durableId="847409090">
    <w:abstractNumId w:val="6"/>
  </w:num>
  <w:num w:numId="6" w16cid:durableId="1733892695">
    <w:abstractNumId w:val="5"/>
  </w:num>
  <w:num w:numId="7" w16cid:durableId="1561556148">
    <w:abstractNumId w:val="4"/>
  </w:num>
  <w:num w:numId="8" w16cid:durableId="2043555791">
    <w:abstractNumId w:val="10"/>
  </w:num>
  <w:num w:numId="9" w16cid:durableId="1946114108">
    <w:abstractNumId w:val="11"/>
  </w:num>
  <w:num w:numId="10" w16cid:durableId="1614290948">
    <w:abstractNumId w:val="11"/>
  </w:num>
  <w:num w:numId="11" w16cid:durableId="973406757">
    <w:abstractNumId w:val="12"/>
  </w:num>
  <w:num w:numId="12" w16cid:durableId="1707608410">
    <w:abstractNumId w:val="12"/>
  </w:num>
  <w:num w:numId="13" w16cid:durableId="865631254">
    <w:abstractNumId w:val="9"/>
  </w:num>
  <w:num w:numId="14" w16cid:durableId="1498768300">
    <w:abstractNumId w:val="7"/>
  </w:num>
  <w:num w:numId="15" w16cid:durableId="1592008026">
    <w:abstractNumId w:val="6"/>
  </w:num>
  <w:num w:numId="16" w16cid:durableId="2071808464">
    <w:abstractNumId w:val="5"/>
  </w:num>
  <w:num w:numId="17" w16cid:durableId="1225335066">
    <w:abstractNumId w:val="4"/>
  </w:num>
  <w:num w:numId="18" w16cid:durableId="425807447">
    <w:abstractNumId w:val="10"/>
  </w:num>
  <w:num w:numId="19" w16cid:durableId="97214547">
    <w:abstractNumId w:val="8"/>
  </w:num>
  <w:num w:numId="20" w16cid:durableId="1827816988">
    <w:abstractNumId w:val="3"/>
  </w:num>
  <w:num w:numId="21" w16cid:durableId="542407123">
    <w:abstractNumId w:val="2"/>
  </w:num>
  <w:num w:numId="22" w16cid:durableId="2132746658">
    <w:abstractNumId w:val="1"/>
  </w:num>
  <w:num w:numId="23" w16cid:durableId="1478645233">
    <w:abstractNumId w:val="0"/>
  </w:num>
  <w:num w:numId="24" w16cid:durableId="1936210062">
    <w:abstractNumId w:val="13"/>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80"/>
  <w:proofState w:spelling="clean" w:grammar="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defaultTabStop w:val="720"/>
  <w:characterSpacingControl w:val="doNotCompress"/>
  <w:hdrShapeDefaults>
    <o:shapedefaults v:ext="edit" spidmax="36865"/>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66855"/>
    <w:rsid w:val="0000017F"/>
    <w:rsid w:val="00004A1D"/>
    <w:rsid w:val="000206C0"/>
    <w:rsid w:val="00025771"/>
    <w:rsid w:val="000267DA"/>
    <w:rsid w:val="00040133"/>
    <w:rsid w:val="00051F12"/>
    <w:rsid w:val="00057B22"/>
    <w:rsid w:val="00063929"/>
    <w:rsid w:val="00071B7B"/>
    <w:rsid w:val="0007588F"/>
    <w:rsid w:val="00083085"/>
    <w:rsid w:val="0009190C"/>
    <w:rsid w:val="000922F5"/>
    <w:rsid w:val="000A0CA0"/>
    <w:rsid w:val="000A235E"/>
    <w:rsid w:val="000B3B4D"/>
    <w:rsid w:val="000B614C"/>
    <w:rsid w:val="000B747E"/>
    <w:rsid w:val="000C6C2F"/>
    <w:rsid w:val="000C7C43"/>
    <w:rsid w:val="000D4D84"/>
    <w:rsid w:val="000D6B9C"/>
    <w:rsid w:val="000D7B3C"/>
    <w:rsid w:val="000E36F0"/>
    <w:rsid w:val="000F035C"/>
    <w:rsid w:val="000F2205"/>
    <w:rsid w:val="000F783E"/>
    <w:rsid w:val="000F7AD4"/>
    <w:rsid w:val="001035C9"/>
    <w:rsid w:val="001132BA"/>
    <w:rsid w:val="00115045"/>
    <w:rsid w:val="001262B3"/>
    <w:rsid w:val="00127AEC"/>
    <w:rsid w:val="001333FD"/>
    <w:rsid w:val="0015707C"/>
    <w:rsid w:val="001767B3"/>
    <w:rsid w:val="00177ABE"/>
    <w:rsid w:val="00180BC7"/>
    <w:rsid w:val="0019266B"/>
    <w:rsid w:val="001A4311"/>
    <w:rsid w:val="001A6764"/>
    <w:rsid w:val="001B2CA1"/>
    <w:rsid w:val="001B6D03"/>
    <w:rsid w:val="001B7F3E"/>
    <w:rsid w:val="001C0B19"/>
    <w:rsid w:val="001D09DA"/>
    <w:rsid w:val="001D7137"/>
    <w:rsid w:val="001E2C19"/>
    <w:rsid w:val="001E41CC"/>
    <w:rsid w:val="001E5177"/>
    <w:rsid w:val="00204243"/>
    <w:rsid w:val="00207A85"/>
    <w:rsid w:val="0021126E"/>
    <w:rsid w:val="00213A0B"/>
    <w:rsid w:val="002203A0"/>
    <w:rsid w:val="002271C9"/>
    <w:rsid w:val="002336F0"/>
    <w:rsid w:val="00241216"/>
    <w:rsid w:val="00244C6C"/>
    <w:rsid w:val="002615FC"/>
    <w:rsid w:val="00270CA4"/>
    <w:rsid w:val="00272258"/>
    <w:rsid w:val="00293E95"/>
    <w:rsid w:val="00296FAB"/>
    <w:rsid w:val="002A5CDB"/>
    <w:rsid w:val="002B4F75"/>
    <w:rsid w:val="002C68CF"/>
    <w:rsid w:val="002D2AE5"/>
    <w:rsid w:val="002F0A47"/>
    <w:rsid w:val="002F3233"/>
    <w:rsid w:val="002F3350"/>
    <w:rsid w:val="003020AF"/>
    <w:rsid w:val="00306E0B"/>
    <w:rsid w:val="003160BD"/>
    <w:rsid w:val="00324F01"/>
    <w:rsid w:val="00325AA1"/>
    <w:rsid w:val="00333C3B"/>
    <w:rsid w:val="00340971"/>
    <w:rsid w:val="003437E6"/>
    <w:rsid w:val="00361E85"/>
    <w:rsid w:val="00363063"/>
    <w:rsid w:val="003630B3"/>
    <w:rsid w:val="00363B6F"/>
    <w:rsid w:val="003664E0"/>
    <w:rsid w:val="00370359"/>
    <w:rsid w:val="0037400A"/>
    <w:rsid w:val="00374164"/>
    <w:rsid w:val="003763FC"/>
    <w:rsid w:val="003811EB"/>
    <w:rsid w:val="00382F70"/>
    <w:rsid w:val="00383DFF"/>
    <w:rsid w:val="0039150A"/>
    <w:rsid w:val="003A4913"/>
    <w:rsid w:val="003A7A18"/>
    <w:rsid w:val="003B6E50"/>
    <w:rsid w:val="003C3991"/>
    <w:rsid w:val="003C4615"/>
    <w:rsid w:val="003D1BDB"/>
    <w:rsid w:val="003D32D4"/>
    <w:rsid w:val="003D643F"/>
    <w:rsid w:val="003F53A2"/>
    <w:rsid w:val="003F74A9"/>
    <w:rsid w:val="00406B92"/>
    <w:rsid w:val="00407AFB"/>
    <w:rsid w:val="004136F1"/>
    <w:rsid w:val="004234DF"/>
    <w:rsid w:val="00424C8F"/>
    <w:rsid w:val="0042508A"/>
    <w:rsid w:val="004254B7"/>
    <w:rsid w:val="004314EA"/>
    <w:rsid w:val="00433FF1"/>
    <w:rsid w:val="0044139D"/>
    <w:rsid w:val="00444AE4"/>
    <w:rsid w:val="0044631F"/>
    <w:rsid w:val="004509E3"/>
    <w:rsid w:val="004566BF"/>
    <w:rsid w:val="00467377"/>
    <w:rsid w:val="00470907"/>
    <w:rsid w:val="00474473"/>
    <w:rsid w:val="00476942"/>
    <w:rsid w:val="00483563"/>
    <w:rsid w:val="00493E9C"/>
    <w:rsid w:val="00497DF1"/>
    <w:rsid w:val="004A0780"/>
    <w:rsid w:val="004B0407"/>
    <w:rsid w:val="004B716C"/>
    <w:rsid w:val="004C45E1"/>
    <w:rsid w:val="004D7177"/>
    <w:rsid w:val="004E30A4"/>
    <w:rsid w:val="004E3EA9"/>
    <w:rsid w:val="004F0A58"/>
    <w:rsid w:val="004F1247"/>
    <w:rsid w:val="004F7F60"/>
    <w:rsid w:val="00501C5D"/>
    <w:rsid w:val="005031A6"/>
    <w:rsid w:val="00523EC7"/>
    <w:rsid w:val="00527E8E"/>
    <w:rsid w:val="00531D8A"/>
    <w:rsid w:val="005335A0"/>
    <w:rsid w:val="005343D3"/>
    <w:rsid w:val="00541361"/>
    <w:rsid w:val="00546D49"/>
    <w:rsid w:val="0054718A"/>
    <w:rsid w:val="00552808"/>
    <w:rsid w:val="0056406B"/>
    <w:rsid w:val="005645CA"/>
    <w:rsid w:val="00566855"/>
    <w:rsid w:val="00567396"/>
    <w:rsid w:val="0056780F"/>
    <w:rsid w:val="005804CD"/>
    <w:rsid w:val="00582591"/>
    <w:rsid w:val="00582DDA"/>
    <w:rsid w:val="0058520B"/>
    <w:rsid w:val="00586761"/>
    <w:rsid w:val="00592A44"/>
    <w:rsid w:val="005977A2"/>
    <w:rsid w:val="005A16AB"/>
    <w:rsid w:val="005C37F3"/>
    <w:rsid w:val="005D2A70"/>
    <w:rsid w:val="005D558C"/>
    <w:rsid w:val="005E0E57"/>
    <w:rsid w:val="005E0EE6"/>
    <w:rsid w:val="005E2C36"/>
    <w:rsid w:val="005E4971"/>
    <w:rsid w:val="0060737E"/>
    <w:rsid w:val="00607A67"/>
    <w:rsid w:val="00610EA7"/>
    <w:rsid w:val="00613C19"/>
    <w:rsid w:val="0062031E"/>
    <w:rsid w:val="00623B4A"/>
    <w:rsid w:val="0064009B"/>
    <w:rsid w:val="0064543B"/>
    <w:rsid w:val="0064648A"/>
    <w:rsid w:val="00650061"/>
    <w:rsid w:val="00657C80"/>
    <w:rsid w:val="006626FE"/>
    <w:rsid w:val="00664A99"/>
    <w:rsid w:val="00665E6D"/>
    <w:rsid w:val="00677FEC"/>
    <w:rsid w:val="00684B5A"/>
    <w:rsid w:val="00691EA6"/>
    <w:rsid w:val="006A0E22"/>
    <w:rsid w:val="006B6C7C"/>
    <w:rsid w:val="006B751E"/>
    <w:rsid w:val="006C0D57"/>
    <w:rsid w:val="006C470E"/>
    <w:rsid w:val="006E4FAF"/>
    <w:rsid w:val="006F393A"/>
    <w:rsid w:val="006F66DA"/>
    <w:rsid w:val="006F7EB0"/>
    <w:rsid w:val="00700BF1"/>
    <w:rsid w:val="00703CC2"/>
    <w:rsid w:val="007065F3"/>
    <w:rsid w:val="00725F27"/>
    <w:rsid w:val="0072619F"/>
    <w:rsid w:val="0072635B"/>
    <w:rsid w:val="00732631"/>
    <w:rsid w:val="00733068"/>
    <w:rsid w:val="00740CCA"/>
    <w:rsid w:val="00744EEC"/>
    <w:rsid w:val="00751B8B"/>
    <w:rsid w:val="007622D9"/>
    <w:rsid w:val="0076242C"/>
    <w:rsid w:val="00762A0B"/>
    <w:rsid w:val="0076530F"/>
    <w:rsid w:val="00767056"/>
    <w:rsid w:val="00767E0C"/>
    <w:rsid w:val="00777E8F"/>
    <w:rsid w:val="007806CE"/>
    <w:rsid w:val="007B358C"/>
    <w:rsid w:val="007B3B85"/>
    <w:rsid w:val="007B409E"/>
    <w:rsid w:val="007B740B"/>
    <w:rsid w:val="007B7803"/>
    <w:rsid w:val="007C3746"/>
    <w:rsid w:val="007D2637"/>
    <w:rsid w:val="007D491A"/>
    <w:rsid w:val="007D4950"/>
    <w:rsid w:val="007D6F45"/>
    <w:rsid w:val="007E541A"/>
    <w:rsid w:val="007E7CAB"/>
    <w:rsid w:val="007F5EF7"/>
    <w:rsid w:val="007F67D1"/>
    <w:rsid w:val="00812EBB"/>
    <w:rsid w:val="00822637"/>
    <w:rsid w:val="00827135"/>
    <w:rsid w:val="00827969"/>
    <w:rsid w:val="00832A54"/>
    <w:rsid w:val="00836DD5"/>
    <w:rsid w:val="0084685A"/>
    <w:rsid w:val="008572B5"/>
    <w:rsid w:val="00860581"/>
    <w:rsid w:val="00860F58"/>
    <w:rsid w:val="00871CFC"/>
    <w:rsid w:val="008732CB"/>
    <w:rsid w:val="00882220"/>
    <w:rsid w:val="008823D5"/>
    <w:rsid w:val="008A2084"/>
    <w:rsid w:val="008A36D9"/>
    <w:rsid w:val="008C0432"/>
    <w:rsid w:val="008C16F7"/>
    <w:rsid w:val="008D1322"/>
    <w:rsid w:val="008D72F2"/>
    <w:rsid w:val="008E1249"/>
    <w:rsid w:val="008E731C"/>
    <w:rsid w:val="008F0581"/>
    <w:rsid w:val="008F669E"/>
    <w:rsid w:val="00906BF8"/>
    <w:rsid w:val="009133E1"/>
    <w:rsid w:val="00915252"/>
    <w:rsid w:val="00915269"/>
    <w:rsid w:val="00916FAE"/>
    <w:rsid w:val="00923BC7"/>
    <w:rsid w:val="009271D9"/>
    <w:rsid w:val="00931E60"/>
    <w:rsid w:val="00933288"/>
    <w:rsid w:val="0094027D"/>
    <w:rsid w:val="00947DF8"/>
    <w:rsid w:val="009608A4"/>
    <w:rsid w:val="00961730"/>
    <w:rsid w:val="009764BF"/>
    <w:rsid w:val="00977E0E"/>
    <w:rsid w:val="00985E0C"/>
    <w:rsid w:val="009938DE"/>
    <w:rsid w:val="00996796"/>
    <w:rsid w:val="009A7D55"/>
    <w:rsid w:val="009B0257"/>
    <w:rsid w:val="009B08DA"/>
    <w:rsid w:val="009B7720"/>
    <w:rsid w:val="009D4A85"/>
    <w:rsid w:val="009F09A2"/>
    <w:rsid w:val="009F6EC8"/>
    <w:rsid w:val="009F794F"/>
    <w:rsid w:val="00A04D02"/>
    <w:rsid w:val="00A07B72"/>
    <w:rsid w:val="00A12885"/>
    <w:rsid w:val="00A14CA3"/>
    <w:rsid w:val="00A20007"/>
    <w:rsid w:val="00A252AD"/>
    <w:rsid w:val="00A364FE"/>
    <w:rsid w:val="00A3680A"/>
    <w:rsid w:val="00A545D2"/>
    <w:rsid w:val="00A61F76"/>
    <w:rsid w:val="00A62023"/>
    <w:rsid w:val="00A704FD"/>
    <w:rsid w:val="00A878AB"/>
    <w:rsid w:val="00AA22FA"/>
    <w:rsid w:val="00AB0FA2"/>
    <w:rsid w:val="00AB5D83"/>
    <w:rsid w:val="00AB621F"/>
    <w:rsid w:val="00AC65FC"/>
    <w:rsid w:val="00AD6A30"/>
    <w:rsid w:val="00AE54D2"/>
    <w:rsid w:val="00AE5C9B"/>
    <w:rsid w:val="00AE798D"/>
    <w:rsid w:val="00AE7D03"/>
    <w:rsid w:val="00AF3556"/>
    <w:rsid w:val="00B01F73"/>
    <w:rsid w:val="00B1281D"/>
    <w:rsid w:val="00B142D4"/>
    <w:rsid w:val="00B27177"/>
    <w:rsid w:val="00B45B9B"/>
    <w:rsid w:val="00B51936"/>
    <w:rsid w:val="00B53719"/>
    <w:rsid w:val="00B540B0"/>
    <w:rsid w:val="00B54185"/>
    <w:rsid w:val="00B6238C"/>
    <w:rsid w:val="00B63C1E"/>
    <w:rsid w:val="00B73E9C"/>
    <w:rsid w:val="00B86BA6"/>
    <w:rsid w:val="00B91106"/>
    <w:rsid w:val="00B9327A"/>
    <w:rsid w:val="00B955AF"/>
    <w:rsid w:val="00B96588"/>
    <w:rsid w:val="00BA0FE4"/>
    <w:rsid w:val="00BA4691"/>
    <w:rsid w:val="00BA5FB8"/>
    <w:rsid w:val="00BA6C3F"/>
    <w:rsid w:val="00BA79D5"/>
    <w:rsid w:val="00BB0294"/>
    <w:rsid w:val="00BB2FD7"/>
    <w:rsid w:val="00BB77F9"/>
    <w:rsid w:val="00BD3FED"/>
    <w:rsid w:val="00BD6E13"/>
    <w:rsid w:val="00C01EE5"/>
    <w:rsid w:val="00C053E7"/>
    <w:rsid w:val="00C05777"/>
    <w:rsid w:val="00C204B4"/>
    <w:rsid w:val="00C23281"/>
    <w:rsid w:val="00C23292"/>
    <w:rsid w:val="00C249AA"/>
    <w:rsid w:val="00C35363"/>
    <w:rsid w:val="00C377BF"/>
    <w:rsid w:val="00C46E99"/>
    <w:rsid w:val="00C471F1"/>
    <w:rsid w:val="00C5220F"/>
    <w:rsid w:val="00C5461B"/>
    <w:rsid w:val="00C602D2"/>
    <w:rsid w:val="00C64229"/>
    <w:rsid w:val="00C64262"/>
    <w:rsid w:val="00C82A3E"/>
    <w:rsid w:val="00C861E5"/>
    <w:rsid w:val="00C87DF6"/>
    <w:rsid w:val="00C90083"/>
    <w:rsid w:val="00C939B5"/>
    <w:rsid w:val="00C94E91"/>
    <w:rsid w:val="00C96B7A"/>
    <w:rsid w:val="00CA0684"/>
    <w:rsid w:val="00CB5D44"/>
    <w:rsid w:val="00CC489F"/>
    <w:rsid w:val="00CD58F0"/>
    <w:rsid w:val="00CE3266"/>
    <w:rsid w:val="00CF0A99"/>
    <w:rsid w:val="00CF1D0E"/>
    <w:rsid w:val="00CF1E13"/>
    <w:rsid w:val="00D0511F"/>
    <w:rsid w:val="00D076DF"/>
    <w:rsid w:val="00D10F1F"/>
    <w:rsid w:val="00D25D81"/>
    <w:rsid w:val="00D42AF1"/>
    <w:rsid w:val="00D44A1B"/>
    <w:rsid w:val="00D45316"/>
    <w:rsid w:val="00D52F93"/>
    <w:rsid w:val="00D5335F"/>
    <w:rsid w:val="00D53BF6"/>
    <w:rsid w:val="00D558EA"/>
    <w:rsid w:val="00D5613F"/>
    <w:rsid w:val="00D609AD"/>
    <w:rsid w:val="00D61734"/>
    <w:rsid w:val="00D6347A"/>
    <w:rsid w:val="00D648E7"/>
    <w:rsid w:val="00D73430"/>
    <w:rsid w:val="00D75424"/>
    <w:rsid w:val="00D85686"/>
    <w:rsid w:val="00D8706C"/>
    <w:rsid w:val="00DA08F8"/>
    <w:rsid w:val="00DE1399"/>
    <w:rsid w:val="00DE421D"/>
    <w:rsid w:val="00DE4824"/>
    <w:rsid w:val="00DF2D5A"/>
    <w:rsid w:val="00DF40DF"/>
    <w:rsid w:val="00E05127"/>
    <w:rsid w:val="00E07A19"/>
    <w:rsid w:val="00E1548D"/>
    <w:rsid w:val="00E3587D"/>
    <w:rsid w:val="00E36F81"/>
    <w:rsid w:val="00E4453C"/>
    <w:rsid w:val="00E45D4B"/>
    <w:rsid w:val="00E47A42"/>
    <w:rsid w:val="00E51723"/>
    <w:rsid w:val="00E517CF"/>
    <w:rsid w:val="00E5454E"/>
    <w:rsid w:val="00E7043D"/>
    <w:rsid w:val="00E84611"/>
    <w:rsid w:val="00E856E8"/>
    <w:rsid w:val="00E952CF"/>
    <w:rsid w:val="00E97A46"/>
    <w:rsid w:val="00EA297F"/>
    <w:rsid w:val="00EB6F92"/>
    <w:rsid w:val="00EC2EBC"/>
    <w:rsid w:val="00EC35B4"/>
    <w:rsid w:val="00ED29E8"/>
    <w:rsid w:val="00ED4A02"/>
    <w:rsid w:val="00ED7EA7"/>
    <w:rsid w:val="00EF63BE"/>
    <w:rsid w:val="00F20F57"/>
    <w:rsid w:val="00F24CF2"/>
    <w:rsid w:val="00F270E4"/>
    <w:rsid w:val="00F27563"/>
    <w:rsid w:val="00F30A34"/>
    <w:rsid w:val="00F42FA4"/>
    <w:rsid w:val="00F473F7"/>
    <w:rsid w:val="00F518B0"/>
    <w:rsid w:val="00F54BC6"/>
    <w:rsid w:val="00F57BC8"/>
    <w:rsid w:val="00F62AC4"/>
    <w:rsid w:val="00F632E6"/>
    <w:rsid w:val="00F657E0"/>
    <w:rsid w:val="00F70154"/>
    <w:rsid w:val="00F746A6"/>
    <w:rsid w:val="00F76B35"/>
    <w:rsid w:val="00F91F56"/>
    <w:rsid w:val="00F96866"/>
    <w:rsid w:val="00FB1B27"/>
    <w:rsid w:val="00FB3C15"/>
    <w:rsid w:val="00FB5357"/>
    <w:rsid w:val="00FB67A1"/>
    <w:rsid w:val="00FD7C6B"/>
  </w:rsids>
  <m:mathPr>
    <m:mathFont m:val="Cambria Math"/>
    <m:brkBin m:val="before"/>
    <m:brkBinSub m:val="--"/>
    <m:smallFrac m:val="0"/>
    <m:dispDef/>
    <m:lMargin m:val="0"/>
    <m:rMargin m:val="0"/>
    <m:defJc m:val="centerGroup"/>
    <m:wrapIndent m:val="1440"/>
    <m:intLim m:val="subSup"/>
    <m:naryLim m:val="undOvr"/>
  </m:mathPr>
  <w:themeFontLang w:val="en-AU" w:eastAsia="ja-JP"/>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36865"/>
    <o:shapelayout v:ext="edit">
      <o:idmap v:ext="edit" data="1"/>
    </o:shapelayout>
  </w:shapeDefaults>
  <w:doNotEmbedSmartTags/>
  <w:decimalSymbol w:val="."/>
  <w:listSeparator w:val=","/>
  <w14:docId w14:val="56FEFB13"/>
  <w15:docId w15:val="{104B1853-A069-4E5B-B6BF-72C0D8BAB6E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heme="minorEastAsia" w:hAnsi="Arial" w:cstheme="minorBidi"/>
        <w:lang w:val="en-US" w:eastAsia="en-US" w:bidi="en-US"/>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C470E"/>
    <w:pPr>
      <w:tabs>
        <w:tab w:val="left" w:pos="238"/>
        <w:tab w:val="left" w:pos="709"/>
        <w:tab w:val="left" w:pos="1418"/>
        <w:tab w:val="left" w:pos="2126"/>
        <w:tab w:val="left" w:pos="2835"/>
        <w:tab w:val="left" w:pos="3544"/>
        <w:tab w:val="left" w:pos="4253"/>
        <w:tab w:val="center" w:pos="4536"/>
        <w:tab w:val="left" w:pos="4961"/>
        <w:tab w:val="left" w:pos="5670"/>
        <w:tab w:val="left" w:pos="6379"/>
        <w:tab w:val="left" w:pos="7088"/>
        <w:tab w:val="left" w:pos="7796"/>
        <w:tab w:val="right" w:pos="9027"/>
      </w:tabs>
      <w:suppressAutoHyphens/>
      <w:spacing w:after="200"/>
    </w:pPr>
    <w:rPr>
      <w:rFonts w:ascii="Times New Roman" w:eastAsiaTheme="minorHAnsi" w:hAnsi="Times New Roman"/>
      <w:spacing w:val="-4"/>
      <w:sz w:val="22"/>
      <w:szCs w:val="22"/>
      <w:lang w:val="en-AU" w:bidi="ar-SA"/>
    </w:rPr>
  </w:style>
  <w:style w:type="paragraph" w:styleId="Heading1">
    <w:name w:val="heading 1"/>
    <w:basedOn w:val="Normal"/>
    <w:next w:val="Normal"/>
    <w:link w:val="Heading1Char"/>
    <w:uiPriority w:val="9"/>
    <w:rsid w:val="001D09DA"/>
    <w:pPr>
      <w:keepNext/>
      <w:numPr>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480" w:after="60" w:line="480" w:lineRule="auto"/>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unhideWhenUsed/>
    <w:rsid w:val="001D09DA"/>
    <w:pPr>
      <w:keepNext/>
      <w:numPr>
        <w:ilvl w:val="1"/>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unhideWhenUsed/>
    <w:rsid w:val="001D09DA"/>
    <w:pPr>
      <w:numPr>
        <w:ilvl w:val="2"/>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480" w:lineRule="auto"/>
      <w:outlineLvl w:val="2"/>
    </w:pPr>
    <w:rPr>
      <w:rFonts w:eastAsia="Times New Roman" w:cs="Times New Roman"/>
      <w:szCs w:val="24"/>
    </w:rPr>
  </w:style>
  <w:style w:type="paragraph" w:styleId="Heading4">
    <w:name w:val="heading 4"/>
    <w:basedOn w:val="Normal"/>
    <w:next w:val="Normal"/>
    <w:link w:val="Heading4Char"/>
    <w:uiPriority w:val="9"/>
    <w:semiHidden/>
    <w:unhideWhenUsed/>
    <w:rsid w:val="001D09DA"/>
    <w:pPr>
      <w:keepNext/>
      <w:numPr>
        <w:ilvl w:val="3"/>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3"/>
    </w:pPr>
    <w:rPr>
      <w:rFonts w:asciiTheme="majorHAnsi" w:eastAsiaTheme="majorEastAsia" w:hAnsiTheme="majorHAnsi" w:cstheme="majorBidi"/>
      <w:b/>
      <w:bCs/>
      <w:i/>
      <w:iCs/>
      <w:color w:val="4F81BD" w:themeColor="accent1"/>
      <w:szCs w:val="24"/>
    </w:rPr>
  </w:style>
  <w:style w:type="paragraph" w:styleId="Heading5">
    <w:name w:val="heading 5"/>
    <w:basedOn w:val="Normal"/>
    <w:next w:val="Normal"/>
    <w:link w:val="Heading5Char"/>
    <w:uiPriority w:val="9"/>
    <w:semiHidden/>
    <w:unhideWhenUsed/>
    <w:qFormat/>
    <w:rsid w:val="001D09DA"/>
    <w:pPr>
      <w:keepNext/>
      <w:numPr>
        <w:ilvl w:val="4"/>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4"/>
    </w:pPr>
    <w:rPr>
      <w:rFonts w:asciiTheme="majorHAnsi" w:eastAsiaTheme="majorEastAsia" w:hAnsiTheme="majorHAnsi" w:cstheme="majorBidi"/>
      <w:color w:val="243F60" w:themeColor="accent1" w:themeShade="7F"/>
      <w:szCs w:val="24"/>
    </w:rPr>
  </w:style>
  <w:style w:type="paragraph" w:styleId="Heading6">
    <w:name w:val="heading 6"/>
    <w:basedOn w:val="Normal"/>
    <w:next w:val="Normal"/>
    <w:link w:val="Heading6Char"/>
    <w:uiPriority w:val="9"/>
    <w:semiHidden/>
    <w:unhideWhenUsed/>
    <w:qFormat/>
    <w:rsid w:val="001D09DA"/>
    <w:pPr>
      <w:keepNext/>
      <w:numPr>
        <w:ilvl w:val="5"/>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5"/>
    </w:pPr>
    <w:rPr>
      <w:rFonts w:asciiTheme="majorHAnsi" w:eastAsiaTheme="majorEastAsia" w:hAnsiTheme="majorHAnsi" w:cstheme="majorBidi"/>
      <w:i/>
      <w:iCs/>
      <w:color w:val="243F60" w:themeColor="accent1" w:themeShade="7F"/>
      <w:szCs w:val="24"/>
    </w:rPr>
  </w:style>
  <w:style w:type="paragraph" w:styleId="Heading7">
    <w:name w:val="heading 7"/>
    <w:basedOn w:val="Normal"/>
    <w:next w:val="Normal"/>
    <w:link w:val="Heading7Char"/>
    <w:uiPriority w:val="9"/>
    <w:semiHidden/>
    <w:unhideWhenUsed/>
    <w:qFormat/>
    <w:rsid w:val="001D09DA"/>
    <w:pPr>
      <w:keepNext/>
      <w:numPr>
        <w:ilvl w:val="6"/>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6"/>
    </w:pPr>
    <w:rPr>
      <w:rFonts w:asciiTheme="majorHAnsi" w:eastAsiaTheme="majorEastAsia" w:hAnsiTheme="majorHAnsi" w:cstheme="majorBidi"/>
      <w:i/>
      <w:iCs/>
      <w:color w:val="404040" w:themeColor="text1" w:themeTint="BF"/>
      <w:szCs w:val="24"/>
    </w:rPr>
  </w:style>
  <w:style w:type="paragraph" w:styleId="Heading8">
    <w:name w:val="heading 8"/>
    <w:basedOn w:val="Normal"/>
    <w:next w:val="Normal"/>
    <w:link w:val="Heading8Char"/>
    <w:uiPriority w:val="9"/>
    <w:semiHidden/>
    <w:unhideWhenUsed/>
    <w:qFormat/>
    <w:rsid w:val="001D09DA"/>
    <w:pPr>
      <w:keepNext/>
      <w:numPr>
        <w:ilvl w:val="7"/>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7"/>
    </w:pPr>
    <w:rPr>
      <w:rFonts w:asciiTheme="majorHAnsi" w:eastAsiaTheme="majorEastAsia" w:hAnsiTheme="majorHAnsi" w:cstheme="majorBidi"/>
      <w:color w:val="4F81BD" w:themeColor="accent1"/>
      <w:szCs w:val="20"/>
    </w:rPr>
  </w:style>
  <w:style w:type="paragraph" w:styleId="Heading9">
    <w:name w:val="heading 9"/>
    <w:basedOn w:val="Normal"/>
    <w:next w:val="Normal"/>
    <w:link w:val="Heading9Char"/>
    <w:uiPriority w:val="9"/>
    <w:semiHidden/>
    <w:unhideWhenUsed/>
    <w:qFormat/>
    <w:rsid w:val="001D09DA"/>
    <w:pPr>
      <w:keepNext/>
      <w:numPr>
        <w:ilvl w:val="8"/>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8"/>
    </w:pPr>
    <w:rPr>
      <w:rFonts w:asciiTheme="majorHAnsi" w:eastAsiaTheme="majorEastAsia" w:hAnsiTheme="majorHAnsi" w:cstheme="majorBidi"/>
      <w:i/>
      <w:iCs/>
      <w:color w:val="404040"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1D09DA"/>
    <w:rPr>
      <w:rFonts w:asciiTheme="majorHAnsi" w:eastAsiaTheme="majorEastAsia" w:hAnsiTheme="majorHAnsi" w:cstheme="majorBidi"/>
      <w:b/>
      <w:bCs/>
      <w:color w:val="365F91" w:themeColor="accent1" w:themeShade="BF"/>
      <w:spacing w:val="-4"/>
      <w:sz w:val="28"/>
      <w:szCs w:val="28"/>
      <w:lang w:val="en-AU" w:bidi="ar-SA"/>
    </w:rPr>
  </w:style>
  <w:style w:type="character" w:customStyle="1" w:styleId="Heading2Char">
    <w:name w:val="Heading 2 Char"/>
    <w:basedOn w:val="DefaultParagraphFont"/>
    <w:link w:val="Heading2"/>
    <w:uiPriority w:val="9"/>
    <w:rsid w:val="001D09DA"/>
    <w:rPr>
      <w:rFonts w:asciiTheme="majorHAnsi" w:eastAsiaTheme="majorEastAsia" w:hAnsiTheme="majorHAnsi" w:cstheme="majorBidi"/>
      <w:b/>
      <w:bCs/>
      <w:color w:val="4F81BD" w:themeColor="accent1"/>
      <w:spacing w:val="-4"/>
      <w:sz w:val="26"/>
      <w:szCs w:val="26"/>
      <w:lang w:val="en-AU" w:bidi="ar-SA"/>
    </w:rPr>
  </w:style>
  <w:style w:type="character" w:customStyle="1" w:styleId="Heading3Char">
    <w:name w:val="Heading 3 Char"/>
    <w:basedOn w:val="DefaultParagraphFont"/>
    <w:link w:val="Heading3"/>
    <w:uiPriority w:val="9"/>
    <w:rsid w:val="001D09DA"/>
    <w:rPr>
      <w:rFonts w:ascii="Times New Roman" w:eastAsia="Times New Roman" w:hAnsi="Times New Roman" w:cs="Times New Roman"/>
      <w:spacing w:val="-4"/>
      <w:sz w:val="21"/>
      <w:szCs w:val="24"/>
      <w:lang w:val="en-AU" w:bidi="ar-SA"/>
    </w:rPr>
  </w:style>
  <w:style w:type="character" w:customStyle="1" w:styleId="Heading4Char">
    <w:name w:val="Heading 4 Char"/>
    <w:basedOn w:val="DefaultParagraphFont"/>
    <w:link w:val="Heading4"/>
    <w:uiPriority w:val="9"/>
    <w:semiHidden/>
    <w:rsid w:val="001D09DA"/>
    <w:rPr>
      <w:rFonts w:asciiTheme="majorHAnsi" w:eastAsiaTheme="majorEastAsia" w:hAnsiTheme="majorHAnsi" w:cstheme="majorBidi"/>
      <w:b/>
      <w:bCs/>
      <w:i/>
      <w:iCs/>
      <w:color w:val="4F81BD" w:themeColor="accent1"/>
      <w:spacing w:val="-4"/>
      <w:sz w:val="21"/>
      <w:szCs w:val="24"/>
      <w:lang w:val="en-AU" w:bidi="ar-SA"/>
    </w:rPr>
  </w:style>
  <w:style w:type="character" w:customStyle="1" w:styleId="Heading5Char">
    <w:name w:val="Heading 5 Char"/>
    <w:basedOn w:val="DefaultParagraphFont"/>
    <w:link w:val="Heading5"/>
    <w:uiPriority w:val="9"/>
    <w:semiHidden/>
    <w:rsid w:val="001D09DA"/>
    <w:rPr>
      <w:rFonts w:asciiTheme="majorHAnsi" w:eastAsiaTheme="majorEastAsia" w:hAnsiTheme="majorHAnsi" w:cstheme="majorBidi"/>
      <w:color w:val="243F60" w:themeColor="accent1" w:themeShade="7F"/>
      <w:spacing w:val="-4"/>
      <w:sz w:val="21"/>
      <w:szCs w:val="24"/>
      <w:lang w:val="en-AU" w:bidi="ar-SA"/>
    </w:rPr>
  </w:style>
  <w:style w:type="character" w:customStyle="1" w:styleId="Heading6Char">
    <w:name w:val="Heading 6 Char"/>
    <w:basedOn w:val="DefaultParagraphFont"/>
    <w:link w:val="Heading6"/>
    <w:uiPriority w:val="9"/>
    <w:semiHidden/>
    <w:rsid w:val="001D09DA"/>
    <w:rPr>
      <w:rFonts w:asciiTheme="majorHAnsi" w:eastAsiaTheme="majorEastAsia" w:hAnsiTheme="majorHAnsi" w:cstheme="majorBidi"/>
      <w:i/>
      <w:iCs/>
      <w:color w:val="243F60" w:themeColor="accent1" w:themeShade="7F"/>
      <w:spacing w:val="-4"/>
      <w:sz w:val="21"/>
      <w:szCs w:val="24"/>
      <w:lang w:val="en-AU" w:bidi="ar-SA"/>
    </w:rPr>
  </w:style>
  <w:style w:type="character" w:customStyle="1" w:styleId="Heading7Char">
    <w:name w:val="Heading 7 Char"/>
    <w:basedOn w:val="DefaultParagraphFont"/>
    <w:link w:val="Heading7"/>
    <w:uiPriority w:val="9"/>
    <w:semiHidden/>
    <w:rsid w:val="001D09DA"/>
    <w:rPr>
      <w:rFonts w:asciiTheme="majorHAnsi" w:eastAsiaTheme="majorEastAsia" w:hAnsiTheme="majorHAnsi" w:cstheme="majorBidi"/>
      <w:i/>
      <w:iCs/>
      <w:color w:val="404040" w:themeColor="text1" w:themeTint="BF"/>
      <w:spacing w:val="-4"/>
      <w:sz w:val="21"/>
      <w:szCs w:val="24"/>
      <w:lang w:val="en-AU" w:bidi="ar-SA"/>
    </w:rPr>
  </w:style>
  <w:style w:type="character" w:customStyle="1" w:styleId="Heading8Char">
    <w:name w:val="Heading 8 Char"/>
    <w:basedOn w:val="DefaultParagraphFont"/>
    <w:link w:val="Heading8"/>
    <w:uiPriority w:val="9"/>
    <w:semiHidden/>
    <w:rsid w:val="001D09DA"/>
    <w:rPr>
      <w:rFonts w:asciiTheme="majorHAnsi" w:eastAsiaTheme="majorEastAsia" w:hAnsiTheme="majorHAnsi" w:cstheme="majorBidi"/>
      <w:color w:val="4F81BD" w:themeColor="accent1"/>
      <w:spacing w:val="-4"/>
      <w:sz w:val="21"/>
      <w:lang w:val="en-AU" w:bidi="ar-SA"/>
    </w:rPr>
  </w:style>
  <w:style w:type="character" w:customStyle="1" w:styleId="Heading9Char">
    <w:name w:val="Heading 9 Char"/>
    <w:basedOn w:val="DefaultParagraphFont"/>
    <w:link w:val="Heading9"/>
    <w:uiPriority w:val="9"/>
    <w:semiHidden/>
    <w:rsid w:val="001D09DA"/>
    <w:rPr>
      <w:rFonts w:asciiTheme="majorHAnsi" w:eastAsiaTheme="majorEastAsia" w:hAnsiTheme="majorHAnsi" w:cstheme="majorBidi"/>
      <w:i/>
      <w:iCs/>
      <w:color w:val="404040" w:themeColor="text1" w:themeTint="BF"/>
      <w:spacing w:val="-4"/>
      <w:sz w:val="21"/>
      <w:lang w:val="en-AU" w:bidi="ar-SA"/>
    </w:rPr>
  </w:style>
  <w:style w:type="paragraph" w:customStyle="1" w:styleId="Bullet">
    <w:name w:val="Bullet"/>
    <w:basedOn w:val="Normal"/>
    <w:next w:val="Normal"/>
    <w:qFormat/>
    <w:rsid w:val="001D09DA"/>
    <w:pPr>
      <w:numPr>
        <w:numId w:val="10"/>
      </w:numPr>
    </w:pPr>
    <w:rPr>
      <w:sz w:val="18"/>
    </w:rPr>
  </w:style>
  <w:style w:type="character" w:customStyle="1" w:styleId="GeneralBold">
    <w:name w:val="General_Bold"/>
    <w:uiPriority w:val="1"/>
    <w:qFormat/>
    <w:rsid w:val="00677FEC"/>
    <w:rPr>
      <w:rFonts w:ascii="Times New Roman" w:hAnsi="Times New Roman"/>
      <w:b/>
      <w:sz w:val="22"/>
    </w:rPr>
  </w:style>
  <w:style w:type="character" w:customStyle="1" w:styleId="OfficeLower">
    <w:name w:val="Office_Lower"/>
    <w:basedOn w:val="OfficeUpper"/>
    <w:uiPriority w:val="1"/>
    <w:qFormat/>
    <w:rsid w:val="008C0432"/>
    <w:rPr>
      <w:rFonts w:ascii="Times New Roman" w:hAnsi="Times New Roman"/>
      <w:b/>
      <w:sz w:val="22"/>
    </w:rPr>
  </w:style>
  <w:style w:type="character" w:customStyle="1" w:styleId="MemberInterjecting">
    <w:name w:val="Member_Interjecting"/>
    <w:uiPriority w:val="1"/>
    <w:qFormat/>
    <w:rsid w:val="008C0432"/>
    <w:rPr>
      <w:rFonts w:ascii="Times New Roman" w:hAnsi="Times New Roman"/>
      <w:b w:val="0"/>
      <w:i/>
      <w:sz w:val="22"/>
    </w:rPr>
  </w:style>
  <w:style w:type="character" w:styleId="PlaceholderText">
    <w:name w:val="Placeholder Text"/>
    <w:basedOn w:val="DefaultParagraphFont"/>
    <w:uiPriority w:val="99"/>
    <w:semiHidden/>
    <w:rsid w:val="001D09DA"/>
    <w:rPr>
      <w:color w:val="808080"/>
    </w:rPr>
  </w:style>
  <w:style w:type="paragraph" w:customStyle="1" w:styleId="DivisionThreeColumn">
    <w:name w:val="Division_ThreeColumn"/>
    <w:next w:val="Normal"/>
    <w:qFormat/>
    <w:rsid w:val="00566855"/>
    <w:pPr>
      <w:tabs>
        <w:tab w:val="left" w:pos="709"/>
        <w:tab w:val="left" w:pos="1418"/>
        <w:tab w:val="left" w:pos="2126"/>
        <w:tab w:val="left" w:pos="2835"/>
        <w:tab w:val="left" w:pos="3544"/>
        <w:tab w:val="left" w:pos="4253"/>
        <w:tab w:val="left" w:pos="4961"/>
        <w:tab w:val="left" w:pos="5670"/>
        <w:tab w:val="left" w:pos="6379"/>
        <w:tab w:val="left" w:pos="7088"/>
        <w:tab w:val="left" w:pos="7796"/>
      </w:tabs>
      <w:autoSpaceDE w:val="0"/>
      <w:autoSpaceDN w:val="0"/>
      <w:adjustRightInd w:val="0"/>
      <w:jc w:val="both"/>
    </w:pPr>
    <w:rPr>
      <w:rFonts w:ascii="Times New Roman" w:hAnsi="Times New Roman" w:cs="Times Roman"/>
      <w:sz w:val="18"/>
      <w:szCs w:val="18"/>
      <w:lang w:val="en-AU" w:eastAsia="en-AU" w:bidi="ar-SA"/>
    </w:rPr>
  </w:style>
  <w:style w:type="paragraph" w:customStyle="1" w:styleId="TableLeftAlign">
    <w:name w:val="TableLeftAlign"/>
    <w:next w:val="Normal"/>
    <w:qFormat/>
    <w:rsid w:val="001D09DA"/>
    <w:pPr>
      <w:tabs>
        <w:tab w:val="left" w:pos="227"/>
        <w:tab w:val="left" w:pos="386"/>
        <w:tab w:val="left" w:pos="544"/>
        <w:tab w:val="left" w:pos="714"/>
      </w:tabs>
    </w:pPr>
    <w:rPr>
      <w:rFonts w:ascii="Times New Roman" w:hAnsi="Times New Roman" w:cs="Times Roman"/>
      <w:szCs w:val="18"/>
      <w:lang w:val="en-AU" w:eastAsia="en-AU" w:bidi="ar-SA"/>
    </w:rPr>
  </w:style>
  <w:style w:type="table" w:styleId="TableGrid1">
    <w:name w:val="Table Grid 1"/>
    <w:basedOn w:val="TableNormal"/>
    <w:uiPriority w:val="99"/>
    <w:semiHidden/>
    <w:unhideWhenUsed/>
    <w:rsid w:val="001D09DA"/>
    <w:pPr>
      <w:tabs>
        <w:tab w:val="left" w:pos="709"/>
        <w:tab w:val="left" w:pos="1418"/>
        <w:tab w:val="left" w:pos="2126"/>
        <w:tab w:val="left" w:pos="2835"/>
        <w:tab w:val="left" w:pos="3544"/>
        <w:tab w:val="left" w:pos="4253"/>
        <w:tab w:val="left" w:pos="4961"/>
        <w:tab w:val="left" w:pos="5670"/>
        <w:tab w:val="left" w:pos="6379"/>
        <w:tab w:val="left" w:pos="7088"/>
        <w:tab w:val="left" w:pos="7796"/>
      </w:tabs>
      <w:autoSpaceDE w:val="0"/>
      <w:autoSpaceDN w:val="0"/>
      <w:adjustRightInd w:val="0"/>
      <w:spacing w:after="120"/>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paragraph" w:customStyle="1" w:styleId="HiddenEOQT">
    <w:name w:val="Hidden_EOQT"/>
    <w:next w:val="Normal"/>
    <w:qFormat/>
    <w:rsid w:val="001D09DA"/>
    <w:pPr>
      <w:spacing w:after="200"/>
      <w:ind w:right="29"/>
    </w:pPr>
    <w:rPr>
      <w:rFonts w:ascii="Times New Roman" w:eastAsia="Times New Roman" w:hAnsi="Times New Roman" w:cs="Times New Roman"/>
      <w:vanish/>
      <w:sz w:val="16"/>
      <w:szCs w:val="24"/>
      <w:lang w:val="en-AU" w:eastAsia="en-AU" w:bidi="ar-SA"/>
    </w:rPr>
  </w:style>
  <w:style w:type="paragraph" w:customStyle="1" w:styleId="Debate2">
    <w:name w:val="Debate2"/>
    <w:basedOn w:val="Normal"/>
    <w:next w:val="Normal"/>
    <w:qFormat/>
    <w:rsid w:val="001D09DA"/>
    <w:pPr>
      <w:jc w:val="center"/>
    </w:pPr>
    <w:rPr>
      <w:b/>
    </w:rPr>
  </w:style>
  <w:style w:type="paragraph" w:customStyle="1" w:styleId="JobStartTime">
    <w:name w:val="JobStartTime"/>
    <w:basedOn w:val="Normal"/>
    <w:next w:val="Normal"/>
    <w:link w:val="JobStartTimeChar"/>
    <w:rsid w:val="001D09DA"/>
    <w:p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480" w:lineRule="auto"/>
      <w:ind w:firstLine="227"/>
    </w:pPr>
    <w:rPr>
      <w:rFonts w:eastAsia="Times New Roman" w:cs="Times New Roman"/>
      <w:szCs w:val="24"/>
    </w:rPr>
  </w:style>
  <w:style w:type="character" w:customStyle="1" w:styleId="JobStartTimeChar">
    <w:name w:val="JobStartTime Char"/>
    <w:basedOn w:val="DefaultParagraphFont"/>
    <w:link w:val="JobStartTime"/>
    <w:rsid w:val="001D09DA"/>
    <w:rPr>
      <w:rFonts w:ascii="Times New Roman" w:eastAsia="Times New Roman" w:hAnsi="Times New Roman" w:cs="Times New Roman"/>
      <w:spacing w:val="-4"/>
      <w:sz w:val="21"/>
      <w:szCs w:val="24"/>
      <w:lang w:val="en-AU" w:bidi="ar-SA"/>
    </w:rPr>
  </w:style>
  <w:style w:type="character" w:customStyle="1" w:styleId="MemberAnswer">
    <w:name w:val="Member_Answer"/>
    <w:uiPriority w:val="1"/>
    <w:qFormat/>
    <w:rsid w:val="008C0432"/>
    <w:rPr>
      <w:rFonts w:ascii="Times New Roman" w:hAnsi="Times New Roman"/>
      <w:b/>
      <w:sz w:val="22"/>
    </w:rPr>
  </w:style>
  <w:style w:type="character" w:customStyle="1" w:styleId="MemberUpper">
    <w:name w:val="Member_Upper"/>
    <w:uiPriority w:val="1"/>
    <w:qFormat/>
    <w:rsid w:val="008C0432"/>
    <w:rPr>
      <w:rFonts w:ascii="Times New Roman" w:hAnsi="Times New Roman"/>
      <w:b/>
      <w:i w:val="0"/>
      <w:sz w:val="22"/>
    </w:rPr>
  </w:style>
  <w:style w:type="character" w:customStyle="1" w:styleId="MemberQuestion">
    <w:name w:val="Member_Question"/>
    <w:uiPriority w:val="1"/>
    <w:qFormat/>
    <w:rsid w:val="008C0432"/>
    <w:rPr>
      <w:rFonts w:ascii="Times New Roman" w:hAnsi="Times New Roman"/>
      <w:b/>
      <w:sz w:val="22"/>
    </w:rPr>
  </w:style>
  <w:style w:type="character" w:customStyle="1" w:styleId="MemberSpeech">
    <w:name w:val="Member_Speech"/>
    <w:uiPriority w:val="1"/>
    <w:qFormat/>
    <w:rsid w:val="008C0432"/>
    <w:rPr>
      <w:rFonts w:ascii="Times New Roman" w:hAnsi="Times New Roman"/>
      <w:b/>
      <w:sz w:val="22"/>
    </w:rPr>
  </w:style>
  <w:style w:type="character" w:customStyle="1" w:styleId="MinisterialTitles">
    <w:name w:val="Ministerial_Titles"/>
    <w:uiPriority w:val="1"/>
    <w:qFormat/>
    <w:rsid w:val="001D09DA"/>
    <w:rPr>
      <w:rFonts w:ascii="Times New Roman" w:hAnsi="Times New Roman"/>
      <w:b w:val="0"/>
      <w:sz w:val="21"/>
    </w:rPr>
  </w:style>
  <w:style w:type="character" w:customStyle="1" w:styleId="OfficeAnswer">
    <w:name w:val="Office_Answer"/>
    <w:uiPriority w:val="1"/>
    <w:qFormat/>
    <w:rsid w:val="008C0432"/>
    <w:rPr>
      <w:rFonts w:ascii="Times New Roman" w:hAnsi="Times New Roman"/>
      <w:b/>
      <w:sz w:val="22"/>
    </w:rPr>
  </w:style>
  <w:style w:type="character" w:customStyle="1" w:styleId="OfficeUpper">
    <w:name w:val="Office_Upper"/>
    <w:uiPriority w:val="1"/>
    <w:qFormat/>
    <w:rsid w:val="008C0432"/>
    <w:rPr>
      <w:rFonts w:ascii="Times New Roman" w:hAnsi="Times New Roman"/>
      <w:b/>
      <w:sz w:val="22"/>
    </w:rPr>
  </w:style>
  <w:style w:type="character" w:customStyle="1" w:styleId="OfficeInterjecting">
    <w:name w:val="Office_Interjecting"/>
    <w:uiPriority w:val="1"/>
    <w:qFormat/>
    <w:rsid w:val="008C0432"/>
    <w:rPr>
      <w:rFonts w:ascii="Times New Roman" w:hAnsi="Times New Roman"/>
      <w:b w:val="0"/>
      <w:i/>
      <w:sz w:val="22"/>
    </w:rPr>
  </w:style>
  <w:style w:type="character" w:customStyle="1" w:styleId="OfficeQuestion">
    <w:name w:val="Office_Question"/>
    <w:uiPriority w:val="1"/>
    <w:qFormat/>
    <w:rsid w:val="008C0432"/>
    <w:rPr>
      <w:rFonts w:ascii="Times New Roman" w:hAnsi="Times New Roman"/>
      <w:b/>
      <w:sz w:val="22"/>
    </w:rPr>
  </w:style>
  <w:style w:type="character" w:customStyle="1" w:styleId="OfficeSpeech">
    <w:name w:val="Office_Speech"/>
    <w:uiPriority w:val="1"/>
    <w:qFormat/>
    <w:rsid w:val="008C0432"/>
    <w:rPr>
      <w:rFonts w:ascii="Times New Roman" w:hAnsi="Times New Roman"/>
      <w:b/>
      <w:sz w:val="22"/>
    </w:rPr>
  </w:style>
  <w:style w:type="paragraph" w:customStyle="1" w:styleId="Small">
    <w:name w:val="Small"/>
    <w:basedOn w:val="Normal"/>
    <w:next w:val="Normal"/>
    <w:qFormat/>
    <w:rsid w:val="001D09DA"/>
    <w:pPr>
      <w:tabs>
        <w:tab w:val="clear" w:pos="7796"/>
        <w:tab w:val="left" w:pos="7513"/>
      </w:tabs>
    </w:pPr>
    <w:rPr>
      <w:rFonts w:eastAsia="Times New Roman" w:cs="Times New Roman"/>
      <w:sz w:val="16"/>
      <w:szCs w:val="24"/>
      <w:lang w:eastAsia="en-AU"/>
    </w:rPr>
  </w:style>
  <w:style w:type="paragraph" w:customStyle="1" w:styleId="SmallBullet">
    <w:name w:val="Small Bullet"/>
    <w:basedOn w:val="Normal"/>
    <w:next w:val="Normal"/>
    <w:qFormat/>
    <w:rsid w:val="001D09DA"/>
    <w:pPr>
      <w:numPr>
        <w:numId w:val="12"/>
      </w:numPr>
    </w:pPr>
    <w:rPr>
      <w:rFonts w:eastAsia="Times New Roman" w:cs="Times New Roman"/>
      <w:sz w:val="16"/>
      <w:szCs w:val="24"/>
    </w:rPr>
  </w:style>
  <w:style w:type="paragraph" w:customStyle="1" w:styleId="SubDebate">
    <w:name w:val="SubDebate"/>
    <w:basedOn w:val="Normal"/>
    <w:next w:val="NormalIndent"/>
    <w:qFormat/>
    <w:rsid w:val="001D09DA"/>
    <w:pPr>
      <w:keepNext/>
      <w:keepLines/>
      <w:spacing w:after="120"/>
      <w:jc w:val="center"/>
      <w:outlineLvl w:val="1"/>
    </w:pPr>
    <w:rPr>
      <w:rFonts w:cs="Times New Roman"/>
      <w:b/>
      <w:caps/>
      <w:szCs w:val="24"/>
      <w:lang w:eastAsia="en-AU"/>
    </w:rPr>
  </w:style>
  <w:style w:type="paragraph" w:customStyle="1" w:styleId="SubSubDebate">
    <w:name w:val="SubSubDebate"/>
    <w:basedOn w:val="Normal"/>
    <w:next w:val="NormalIndent"/>
    <w:qFormat/>
    <w:rsid w:val="001D09DA"/>
    <w:pPr>
      <w:keepNext/>
      <w:keepLines/>
      <w:spacing w:after="120"/>
      <w:jc w:val="center"/>
      <w:outlineLvl w:val="2"/>
    </w:pPr>
    <w:rPr>
      <w:rFonts w:eastAsia="Times New Roman" w:cs="Times New Roman"/>
      <w:i/>
      <w:szCs w:val="24"/>
      <w:lang w:eastAsia="en-AU"/>
    </w:rPr>
  </w:style>
  <w:style w:type="paragraph" w:customStyle="1" w:styleId="TableLeftAlignSmall">
    <w:name w:val="TableLeftAlignSmall"/>
    <w:basedOn w:val="Normal"/>
    <w:rsid w:val="001D09DA"/>
    <w:p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200" w:lineRule="atLeast"/>
    </w:pPr>
    <w:rPr>
      <w:rFonts w:eastAsia="Times New Roman" w:cs="Times New Roman"/>
      <w:kern w:val="21"/>
      <w:sz w:val="16"/>
      <w:szCs w:val="19"/>
    </w:rPr>
  </w:style>
  <w:style w:type="character" w:customStyle="1" w:styleId="Time">
    <w:name w:val="Time"/>
    <w:basedOn w:val="DefaultParagraphFont"/>
    <w:uiPriority w:val="1"/>
    <w:qFormat/>
    <w:rsid w:val="001D09DA"/>
    <w:rPr>
      <w:rFonts w:ascii="Times New Roman" w:hAnsi="Times New Roman"/>
      <w:b w:val="0"/>
      <w:sz w:val="21"/>
    </w:rPr>
  </w:style>
  <w:style w:type="paragraph" w:customStyle="1" w:styleId="Debate1">
    <w:name w:val="Debate1"/>
    <w:basedOn w:val="Normal"/>
    <w:next w:val="Normal"/>
    <w:qFormat/>
    <w:rsid w:val="001D09DA"/>
    <w:pPr>
      <w:keepNext/>
      <w:keepLines/>
      <w:spacing w:after="120"/>
      <w:jc w:val="center"/>
      <w:outlineLvl w:val="0"/>
    </w:pPr>
    <w:rPr>
      <w:rFonts w:cs="Times Roman"/>
      <w:b/>
      <w:szCs w:val="18"/>
      <w:lang w:eastAsia="en-AU"/>
    </w:rPr>
  </w:style>
  <w:style w:type="character" w:customStyle="1" w:styleId="Electorate">
    <w:name w:val="Electorate"/>
    <w:uiPriority w:val="1"/>
    <w:qFormat/>
    <w:rsid w:val="001D09DA"/>
    <w:rPr>
      <w:rFonts w:ascii="Times New Roman" w:hAnsi="Times New Roman"/>
      <w:b w:val="0"/>
      <w:sz w:val="21"/>
    </w:rPr>
  </w:style>
  <w:style w:type="paragraph" w:customStyle="1" w:styleId="DivisionHeading">
    <w:name w:val="Division_Heading"/>
    <w:next w:val="Normal"/>
    <w:qFormat/>
    <w:rsid w:val="001D09DA"/>
    <w:pPr>
      <w:keepNext/>
      <w:widowControl w:val="0"/>
      <w:autoSpaceDE w:val="0"/>
      <w:autoSpaceDN w:val="0"/>
      <w:adjustRightInd w:val="0"/>
      <w:spacing w:after="120"/>
      <w:jc w:val="center"/>
    </w:pPr>
    <w:rPr>
      <w:rFonts w:ascii="Times New Roman" w:hAnsi="Times New Roman" w:cs="Times Roman"/>
      <w:i/>
      <w:sz w:val="22"/>
      <w:szCs w:val="18"/>
      <w:lang w:val="en-AU" w:eastAsia="en-AU" w:bidi="ar-SA"/>
    </w:rPr>
  </w:style>
  <w:style w:type="character" w:customStyle="1" w:styleId="DivisionPreamble">
    <w:name w:val="Division_Preamble"/>
    <w:basedOn w:val="DefaultParagraphFont"/>
    <w:uiPriority w:val="1"/>
    <w:qFormat/>
    <w:rsid w:val="001D09DA"/>
    <w:rPr>
      <w:rFonts w:ascii="Times New Roman" w:hAnsi="Times New Roman"/>
      <w:sz w:val="20"/>
    </w:rPr>
  </w:style>
  <w:style w:type="character" w:customStyle="1" w:styleId="DivisionResult">
    <w:name w:val="Division_Result"/>
    <w:uiPriority w:val="1"/>
    <w:qFormat/>
    <w:rsid w:val="001D09DA"/>
    <w:rPr>
      <w:rFonts w:ascii="Times New Roman" w:hAnsi="Times New Roman"/>
      <w:sz w:val="20"/>
    </w:rPr>
  </w:style>
  <w:style w:type="paragraph" w:customStyle="1" w:styleId="DivisionSummary">
    <w:name w:val="Division_Summary"/>
    <w:next w:val="Normal"/>
    <w:qFormat/>
    <w:rsid w:val="001D09DA"/>
    <w:pPr>
      <w:tabs>
        <w:tab w:val="left" w:leader="dot" w:pos="1418"/>
      </w:tabs>
      <w:autoSpaceDE w:val="0"/>
      <w:autoSpaceDN w:val="0"/>
      <w:adjustRightInd w:val="0"/>
      <w:jc w:val="center"/>
    </w:pPr>
    <w:rPr>
      <w:rFonts w:ascii="Times New Roman" w:hAnsi="Times New Roman" w:cs="Times Roman"/>
      <w:sz w:val="2"/>
      <w:szCs w:val="18"/>
      <w:lang w:val="en-AU" w:eastAsia="en-AU" w:bidi="ar-SA"/>
    </w:rPr>
  </w:style>
  <w:style w:type="paragraph" w:customStyle="1" w:styleId="Line">
    <w:name w:val="Line"/>
    <w:next w:val="Normal"/>
    <w:qFormat/>
    <w:rsid w:val="001D09DA"/>
    <w:pPr>
      <w:tabs>
        <w:tab w:val="left" w:pos="227"/>
        <w:tab w:val="left" w:pos="386"/>
        <w:tab w:val="left" w:pos="544"/>
        <w:tab w:val="left" w:pos="714"/>
      </w:tabs>
      <w:spacing w:after="60"/>
      <w:jc w:val="both"/>
    </w:pPr>
    <w:rPr>
      <w:rFonts w:ascii="Times New Roman" w:hAnsi="Times New Roman" w:cs="Times Roman"/>
      <w:color w:val="FFFFFF" w:themeColor="background1"/>
      <w:szCs w:val="18"/>
      <w:lang w:val="en-AU" w:eastAsia="en-AU" w:bidi="ar-SA"/>
    </w:rPr>
  </w:style>
  <w:style w:type="character" w:customStyle="1" w:styleId="MemberLower">
    <w:name w:val="Member_Lower"/>
    <w:uiPriority w:val="1"/>
    <w:qFormat/>
    <w:rsid w:val="008C0432"/>
    <w:rPr>
      <w:rFonts w:ascii="Times New Roman" w:hAnsi="Times New Roman"/>
      <w:b/>
      <w:sz w:val="22"/>
    </w:rPr>
  </w:style>
  <w:style w:type="paragraph" w:styleId="Footer">
    <w:name w:val="footer"/>
    <w:basedOn w:val="Normal"/>
    <w:link w:val="FooterChar"/>
    <w:uiPriority w:val="99"/>
    <w:unhideWhenUsed/>
    <w:rsid w:val="001D09DA"/>
    <w:pPr>
      <w:tabs>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center" w:pos="4513"/>
        <w:tab w:val="right" w:pos="9026"/>
      </w:tabs>
      <w:spacing w:after="0"/>
    </w:pPr>
  </w:style>
  <w:style w:type="character" w:customStyle="1" w:styleId="FooterChar">
    <w:name w:val="Footer Char"/>
    <w:basedOn w:val="DefaultParagraphFont"/>
    <w:link w:val="Footer"/>
    <w:uiPriority w:val="99"/>
    <w:rsid w:val="001D09DA"/>
    <w:rPr>
      <w:rFonts w:ascii="Times New Roman" w:eastAsiaTheme="minorHAnsi" w:hAnsi="Times New Roman"/>
      <w:spacing w:val="-4"/>
      <w:sz w:val="21"/>
      <w:szCs w:val="22"/>
      <w:lang w:val="en-AU" w:bidi="ar-SA"/>
    </w:rPr>
  </w:style>
  <w:style w:type="character" w:customStyle="1" w:styleId="HiddenTime">
    <w:name w:val="Hidden_Time"/>
    <w:basedOn w:val="DefaultParagraphFont"/>
    <w:uiPriority w:val="1"/>
    <w:qFormat/>
    <w:rsid w:val="00CD58F0"/>
    <w:rPr>
      <w:rFonts w:ascii="Times New Roman" w:hAnsi="Times New Roman"/>
      <w:vanish/>
      <w:color w:val="CC00FF"/>
      <w:sz w:val="21"/>
      <w:u w:val="double"/>
    </w:rPr>
  </w:style>
  <w:style w:type="paragraph" w:customStyle="1" w:styleId="TurnHeader">
    <w:name w:val="TurnHeader"/>
    <w:basedOn w:val="Normal"/>
    <w:qFormat/>
    <w:rsid w:val="001D09DA"/>
    <w:pPr>
      <w:tabs>
        <w:tab w:val="clear" w:pos="709"/>
        <w:tab w:val="clear" w:pos="1418"/>
        <w:tab w:val="clear" w:pos="2126"/>
        <w:tab w:val="clear" w:pos="2835"/>
        <w:tab w:val="clear" w:pos="3544"/>
        <w:tab w:val="clear" w:pos="4253"/>
        <w:tab w:val="clear" w:pos="4961"/>
        <w:tab w:val="clear" w:pos="5670"/>
        <w:tab w:val="clear" w:pos="6379"/>
        <w:tab w:val="clear" w:pos="7088"/>
        <w:tab w:val="clear" w:pos="7796"/>
        <w:tab w:val="center" w:pos="4395"/>
      </w:tabs>
    </w:pPr>
    <w:rPr>
      <w:sz w:val="18"/>
    </w:rPr>
  </w:style>
  <w:style w:type="paragraph" w:customStyle="1" w:styleId="NormalBold">
    <w:name w:val="NormalBold"/>
    <w:basedOn w:val="Normal"/>
    <w:qFormat/>
    <w:rsid w:val="006C470E"/>
    <w:rPr>
      <w:b/>
    </w:rPr>
  </w:style>
  <w:style w:type="paragraph" w:customStyle="1" w:styleId="BulletBold">
    <w:name w:val="BulletBold"/>
    <w:basedOn w:val="Bullet"/>
    <w:qFormat/>
    <w:rsid w:val="001D09DA"/>
    <w:pPr>
      <w:ind w:left="1066" w:hanging="357"/>
    </w:pPr>
    <w:rPr>
      <w:b/>
    </w:rPr>
  </w:style>
  <w:style w:type="paragraph" w:customStyle="1" w:styleId="SmallBold">
    <w:name w:val="SmallBold"/>
    <w:basedOn w:val="Small"/>
    <w:qFormat/>
    <w:rsid w:val="001D09DA"/>
    <w:rPr>
      <w:b/>
    </w:rPr>
  </w:style>
  <w:style w:type="paragraph" w:customStyle="1" w:styleId="SmallBoldBullet">
    <w:name w:val="SmallBoldBullet"/>
    <w:basedOn w:val="SmallBullet"/>
    <w:qFormat/>
    <w:rsid w:val="001D09DA"/>
    <w:pPr>
      <w:ind w:left="1066" w:hanging="357"/>
    </w:pPr>
    <w:rPr>
      <w:b/>
    </w:rPr>
  </w:style>
  <w:style w:type="paragraph" w:customStyle="1" w:styleId="HiddenTimeStamp">
    <w:name w:val="HiddenTimeStamp"/>
    <w:basedOn w:val="SmallBoldBullet"/>
    <w:qFormat/>
    <w:rsid w:val="001D09DA"/>
    <w:pPr>
      <w:numPr>
        <w:numId w:val="0"/>
      </w:numPr>
    </w:pPr>
    <w:rPr>
      <w:vanish/>
      <w:sz w:val="21"/>
    </w:rPr>
  </w:style>
  <w:style w:type="character" w:customStyle="1" w:styleId="QONDate">
    <w:name w:val="QON_Date"/>
    <w:basedOn w:val="DefaultParagraphFont"/>
    <w:uiPriority w:val="1"/>
    <w:qFormat/>
    <w:rsid w:val="001D09DA"/>
    <w:rPr>
      <w:rFonts w:ascii="Times New Roman" w:hAnsi="Times New Roman"/>
      <w:sz w:val="21"/>
    </w:rPr>
  </w:style>
  <w:style w:type="character" w:customStyle="1" w:styleId="QONNum">
    <w:name w:val="QONNum"/>
    <w:uiPriority w:val="1"/>
    <w:qFormat/>
    <w:rsid w:val="001D09DA"/>
    <w:rPr>
      <w:rFonts w:ascii="Times New Roman" w:hAnsi="Times New Roman"/>
      <w:b/>
      <w:sz w:val="21"/>
    </w:rPr>
  </w:style>
  <w:style w:type="character" w:customStyle="1" w:styleId="REPDate">
    <w:name w:val="REP_Date"/>
    <w:uiPriority w:val="1"/>
    <w:qFormat/>
    <w:rsid w:val="001D09DA"/>
    <w:rPr>
      <w:rFonts w:ascii="Times New Roman" w:hAnsi="Times New Roman"/>
      <w:b w:val="0"/>
      <w:sz w:val="21"/>
    </w:rPr>
  </w:style>
  <w:style w:type="paragraph" w:customStyle="1" w:styleId="NormalBoldBullet">
    <w:name w:val="NormalBoldBullet"/>
    <w:basedOn w:val="Normal"/>
    <w:qFormat/>
    <w:rsid w:val="001D09DA"/>
    <w:pPr>
      <w:numPr>
        <w:numId w:val="18"/>
      </w:numPr>
    </w:pPr>
  </w:style>
  <w:style w:type="paragraph" w:customStyle="1" w:styleId="TurnHeaderBold">
    <w:name w:val="TurnHeaderBold"/>
    <w:basedOn w:val="TurnHeader"/>
    <w:next w:val="Normal"/>
    <w:qFormat/>
    <w:rsid w:val="001D09DA"/>
    <w:pPr>
      <w:jc w:val="center"/>
    </w:pPr>
    <w:rPr>
      <w:b/>
      <w:caps/>
    </w:rPr>
  </w:style>
  <w:style w:type="table" w:styleId="TableGrid">
    <w:name w:val="Table Grid"/>
    <w:basedOn w:val="TableNormal"/>
    <w:uiPriority w:val="59"/>
    <w:rsid w:val="001D09D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next w:val="Normal"/>
    <w:autoRedefine/>
    <w:uiPriority w:val="39"/>
    <w:unhideWhenUsed/>
    <w:qFormat/>
    <w:rsid w:val="001D09DA"/>
    <w:pPr>
      <w:spacing w:before="60" w:after="20" w:line="200" w:lineRule="exact"/>
      <w:ind w:left="396" w:right="403" w:hanging="198"/>
    </w:pPr>
    <w:rPr>
      <w:rFonts w:ascii="Times New Roman" w:eastAsiaTheme="minorHAnsi" w:hAnsi="Times New Roman"/>
      <w:bCs/>
      <w:caps/>
      <w:spacing w:val="-4"/>
      <w:sz w:val="18"/>
      <w:lang w:val="en-AU" w:bidi="ar-SA"/>
    </w:rPr>
  </w:style>
  <w:style w:type="paragraph" w:styleId="TOC2">
    <w:name w:val="toc 2"/>
    <w:next w:val="Normal"/>
    <w:autoRedefine/>
    <w:uiPriority w:val="39"/>
    <w:semiHidden/>
    <w:unhideWhenUsed/>
    <w:qFormat/>
    <w:rsid w:val="001262B3"/>
    <w:pPr>
      <w:suppressAutoHyphens/>
      <w:ind w:left="397" w:right="601"/>
    </w:pPr>
    <w:rPr>
      <w:rFonts w:ascii="Times New Roman" w:eastAsiaTheme="minorHAnsi" w:hAnsi="Times New Roman"/>
      <w:spacing w:val="-4"/>
      <w:sz w:val="18"/>
      <w:szCs w:val="22"/>
      <w:lang w:val="en-AU" w:bidi="ar-SA"/>
    </w:rPr>
  </w:style>
  <w:style w:type="paragraph" w:styleId="TOC3">
    <w:name w:val="toc 3"/>
    <w:next w:val="Normal"/>
    <w:autoRedefine/>
    <w:uiPriority w:val="39"/>
    <w:semiHidden/>
    <w:unhideWhenUsed/>
    <w:qFormat/>
    <w:rsid w:val="001D09DA"/>
    <w:pPr>
      <w:suppressAutoHyphens/>
      <w:ind w:left="601" w:right="799"/>
    </w:pPr>
    <w:rPr>
      <w:rFonts w:ascii="Times New Roman" w:eastAsiaTheme="minorHAnsi" w:hAnsi="Times New Roman"/>
      <w:spacing w:val="-4"/>
      <w:sz w:val="18"/>
      <w:szCs w:val="22"/>
      <w:lang w:val="en-AU" w:bidi="ar-SA"/>
    </w:rPr>
  </w:style>
  <w:style w:type="character" w:customStyle="1" w:styleId="CharacterNormal">
    <w:name w:val="Character_Normal"/>
    <w:basedOn w:val="DefaultParagraphFont"/>
    <w:uiPriority w:val="1"/>
    <w:rsid w:val="001D09DA"/>
    <w:rPr>
      <w:rFonts w:ascii="Times New Roman" w:hAnsi="Times New Roman"/>
      <w:spacing w:val="-4"/>
      <w:w w:val="100"/>
      <w:sz w:val="22"/>
    </w:rPr>
  </w:style>
  <w:style w:type="character" w:styleId="BookTitle">
    <w:name w:val="Book Title"/>
    <w:basedOn w:val="CharacterNormal"/>
    <w:uiPriority w:val="33"/>
    <w:rsid w:val="001D09DA"/>
    <w:rPr>
      <w:rFonts w:ascii="Times New Roman" w:hAnsi="Times New Roman"/>
      <w:b/>
      <w:bCs/>
      <w:i/>
      <w:iCs/>
      <w:spacing w:val="5"/>
      <w:w w:val="100"/>
      <w:sz w:val="22"/>
    </w:rPr>
  </w:style>
  <w:style w:type="character" w:styleId="Emphasis">
    <w:name w:val="Emphasis"/>
    <w:basedOn w:val="CharacterNormal"/>
    <w:uiPriority w:val="20"/>
    <w:rsid w:val="001D09DA"/>
    <w:rPr>
      <w:rFonts w:ascii="Times New Roman" w:hAnsi="Times New Roman"/>
      <w:i/>
      <w:iCs/>
      <w:spacing w:val="-4"/>
      <w:w w:val="100"/>
      <w:sz w:val="22"/>
    </w:rPr>
  </w:style>
  <w:style w:type="character" w:styleId="IntenseEmphasis">
    <w:name w:val="Intense Emphasis"/>
    <w:basedOn w:val="CharacterNormal"/>
    <w:uiPriority w:val="21"/>
    <w:qFormat/>
    <w:rsid w:val="001D09DA"/>
    <w:rPr>
      <w:rFonts w:ascii="Times New Roman" w:hAnsi="Times New Roman"/>
      <w:i/>
      <w:iCs/>
      <w:color w:val="4F81BD" w:themeColor="accent1"/>
      <w:spacing w:val="-4"/>
      <w:w w:val="100"/>
      <w:sz w:val="22"/>
    </w:rPr>
  </w:style>
  <w:style w:type="character" w:styleId="IntenseReference">
    <w:name w:val="Intense Reference"/>
    <w:basedOn w:val="CharacterNormal"/>
    <w:uiPriority w:val="32"/>
    <w:qFormat/>
    <w:rsid w:val="001D09DA"/>
    <w:rPr>
      <w:rFonts w:ascii="Times New Roman" w:hAnsi="Times New Roman"/>
      <w:b/>
      <w:bCs/>
      <w:smallCaps/>
      <w:color w:val="4F81BD" w:themeColor="accent1"/>
      <w:spacing w:val="5"/>
      <w:w w:val="100"/>
      <w:sz w:val="22"/>
    </w:rPr>
  </w:style>
  <w:style w:type="character" w:styleId="Strong">
    <w:name w:val="Strong"/>
    <w:basedOn w:val="CharacterNormal"/>
    <w:uiPriority w:val="22"/>
    <w:qFormat/>
    <w:rsid w:val="001D09DA"/>
    <w:rPr>
      <w:rFonts w:ascii="Times New Roman" w:hAnsi="Times New Roman"/>
      <w:b/>
      <w:bCs/>
      <w:spacing w:val="-4"/>
      <w:w w:val="100"/>
      <w:sz w:val="22"/>
    </w:rPr>
  </w:style>
  <w:style w:type="character" w:styleId="SubtleEmphasis">
    <w:name w:val="Subtle Emphasis"/>
    <w:basedOn w:val="CharacterNormal"/>
    <w:uiPriority w:val="19"/>
    <w:qFormat/>
    <w:rsid w:val="001D09DA"/>
    <w:rPr>
      <w:rFonts w:ascii="Times New Roman" w:hAnsi="Times New Roman"/>
      <w:i/>
      <w:iCs/>
      <w:color w:val="404040" w:themeColor="text1" w:themeTint="BF"/>
      <w:spacing w:val="-4"/>
      <w:w w:val="100"/>
      <w:sz w:val="21"/>
    </w:rPr>
  </w:style>
  <w:style w:type="character" w:styleId="SubtleReference">
    <w:name w:val="Subtle Reference"/>
    <w:basedOn w:val="CharacterNormal"/>
    <w:uiPriority w:val="31"/>
    <w:qFormat/>
    <w:rsid w:val="001D09DA"/>
    <w:rPr>
      <w:rFonts w:ascii="Times New Roman" w:hAnsi="Times New Roman"/>
      <w:smallCaps/>
      <w:color w:val="5A5A5A" w:themeColor="text1" w:themeTint="A5"/>
      <w:spacing w:val="-4"/>
      <w:w w:val="100"/>
      <w:sz w:val="22"/>
    </w:rPr>
  </w:style>
  <w:style w:type="paragraph" w:customStyle="1" w:styleId="NormalIdent">
    <w:name w:val="Normal_Ident"/>
    <w:basedOn w:val="Normal"/>
    <w:next w:val="Normal"/>
    <w:qFormat/>
    <w:rsid w:val="001D09DA"/>
    <w:pPr>
      <w:ind w:firstLine="238"/>
    </w:pPr>
  </w:style>
  <w:style w:type="paragraph" w:customStyle="1" w:styleId="Indent1">
    <w:name w:val="Indent 1"/>
    <w:basedOn w:val="Normal"/>
    <w:rsid w:val="00CF1D0E"/>
    <w:pPr>
      <w:tabs>
        <w:tab w:val="clear" w:pos="238"/>
        <w:tab w:val="left" w:pos="240"/>
      </w:tabs>
      <w:spacing w:after="80"/>
      <w:ind w:left="360" w:right="360"/>
    </w:pPr>
    <w:rPr>
      <w:sz w:val="18"/>
      <w:szCs w:val="18"/>
    </w:rPr>
  </w:style>
  <w:style w:type="paragraph" w:customStyle="1" w:styleId="Indent2">
    <w:name w:val="Indent 2"/>
    <w:basedOn w:val="Indent1"/>
    <w:qFormat/>
    <w:rsid w:val="00CF1D0E"/>
    <w:pPr>
      <w:tabs>
        <w:tab w:val="clear" w:pos="709"/>
        <w:tab w:val="left" w:pos="720"/>
      </w:tabs>
      <w:ind w:left="720"/>
    </w:pPr>
  </w:style>
  <w:style w:type="paragraph" w:customStyle="1" w:styleId="Indent3">
    <w:name w:val="Indent 3"/>
    <w:basedOn w:val="Indent1"/>
    <w:qFormat/>
    <w:rsid w:val="00CF1D0E"/>
    <w:pPr>
      <w:ind w:left="1080"/>
    </w:pPr>
  </w:style>
  <w:style w:type="paragraph" w:customStyle="1" w:styleId="Indent4">
    <w:name w:val="Indent 4"/>
    <w:basedOn w:val="Indent1"/>
    <w:qFormat/>
    <w:rsid w:val="00CF1D0E"/>
    <w:pPr>
      <w:tabs>
        <w:tab w:val="clear" w:pos="1418"/>
        <w:tab w:val="left" w:pos="1440"/>
      </w:tabs>
      <w:ind w:left="1440"/>
    </w:pPr>
  </w:style>
  <w:style w:type="paragraph" w:customStyle="1" w:styleId="Indent5">
    <w:name w:val="Indent 5"/>
    <w:basedOn w:val="Indent1"/>
    <w:qFormat/>
    <w:rsid w:val="00CF1D0E"/>
    <w:pPr>
      <w:ind w:left="1800"/>
    </w:pPr>
  </w:style>
  <w:style w:type="paragraph" w:customStyle="1" w:styleId="Indent6">
    <w:name w:val="Indent 6"/>
    <w:basedOn w:val="Indent1"/>
    <w:qFormat/>
    <w:rsid w:val="00CF1D0E"/>
    <w:pPr>
      <w:tabs>
        <w:tab w:val="clear" w:pos="2126"/>
      </w:tabs>
      <w:ind w:left="2160"/>
    </w:pPr>
  </w:style>
  <w:style w:type="paragraph" w:customStyle="1" w:styleId="Indent7">
    <w:name w:val="Indent 7"/>
    <w:basedOn w:val="Indent1"/>
    <w:qFormat/>
    <w:rsid w:val="00CF1D0E"/>
    <w:pPr>
      <w:ind w:left="2520"/>
    </w:pPr>
  </w:style>
  <w:style w:type="paragraph" w:styleId="List">
    <w:name w:val="List"/>
    <w:basedOn w:val="Normal"/>
    <w:uiPriority w:val="99"/>
    <w:unhideWhenUsed/>
    <w:rsid w:val="00CF1D0E"/>
    <w:pPr>
      <w:tabs>
        <w:tab w:val="clear" w:pos="709"/>
        <w:tab w:val="left" w:pos="960"/>
      </w:tabs>
      <w:spacing w:after="80"/>
      <w:ind w:left="720" w:right="360" w:hanging="360"/>
    </w:pPr>
    <w:rPr>
      <w:sz w:val="18"/>
    </w:rPr>
  </w:style>
  <w:style w:type="paragraph" w:styleId="List2">
    <w:name w:val="List 2"/>
    <w:basedOn w:val="List"/>
    <w:uiPriority w:val="99"/>
    <w:unhideWhenUsed/>
    <w:rsid w:val="00CF1D0E"/>
    <w:pPr>
      <w:tabs>
        <w:tab w:val="clear" w:pos="960"/>
        <w:tab w:val="clear" w:pos="1418"/>
        <w:tab w:val="left" w:pos="1080"/>
      </w:tabs>
      <w:ind w:left="1080"/>
    </w:pPr>
  </w:style>
  <w:style w:type="paragraph" w:styleId="List3">
    <w:name w:val="List 3"/>
    <w:basedOn w:val="List"/>
    <w:uiPriority w:val="99"/>
    <w:unhideWhenUsed/>
    <w:rsid w:val="00CF1D0E"/>
    <w:pPr>
      <w:tabs>
        <w:tab w:val="clear" w:pos="1418"/>
        <w:tab w:val="left" w:pos="480"/>
        <w:tab w:val="left" w:pos="1560"/>
      </w:tabs>
      <w:ind w:left="1440"/>
    </w:pPr>
  </w:style>
  <w:style w:type="paragraph" w:styleId="List4">
    <w:name w:val="List 4"/>
    <w:basedOn w:val="List"/>
    <w:uiPriority w:val="99"/>
    <w:unhideWhenUsed/>
    <w:rsid w:val="00CF1D0E"/>
    <w:pPr>
      <w:ind w:left="1800"/>
    </w:pPr>
  </w:style>
  <w:style w:type="paragraph" w:styleId="List5">
    <w:name w:val="List 5"/>
    <w:basedOn w:val="List"/>
    <w:uiPriority w:val="99"/>
    <w:unhideWhenUsed/>
    <w:rsid w:val="00CF1D0E"/>
    <w:pPr>
      <w:tabs>
        <w:tab w:val="clear" w:pos="2126"/>
        <w:tab w:val="left" w:pos="2160"/>
      </w:tabs>
      <w:ind w:left="2160"/>
    </w:pPr>
  </w:style>
  <w:style w:type="paragraph" w:customStyle="1" w:styleId="List6">
    <w:name w:val="List 6"/>
    <w:basedOn w:val="List"/>
    <w:qFormat/>
    <w:rsid w:val="00CF1D0E"/>
    <w:pPr>
      <w:tabs>
        <w:tab w:val="clear" w:pos="2126"/>
        <w:tab w:val="left" w:pos="2760"/>
      </w:tabs>
      <w:ind w:left="2520"/>
    </w:pPr>
  </w:style>
  <w:style w:type="paragraph" w:customStyle="1" w:styleId="List7">
    <w:name w:val="List 7"/>
    <w:basedOn w:val="List"/>
    <w:qFormat/>
    <w:rsid w:val="00CF1D0E"/>
    <w:pPr>
      <w:tabs>
        <w:tab w:val="clear" w:pos="2835"/>
        <w:tab w:val="left" w:pos="3120"/>
      </w:tabs>
      <w:ind w:left="2880"/>
    </w:pPr>
  </w:style>
  <w:style w:type="paragraph" w:customStyle="1" w:styleId="NormalIndent">
    <w:name w:val="Normal_Indent"/>
    <w:basedOn w:val="Normal"/>
    <w:next w:val="Normal"/>
    <w:qFormat/>
    <w:rsid w:val="00CF1D0E"/>
    <w:pPr>
      <w:ind w:firstLine="238"/>
    </w:pPr>
  </w:style>
  <w:style w:type="paragraph" w:customStyle="1" w:styleId="POEM">
    <w:name w:val="POEM"/>
    <w:basedOn w:val="Indent1"/>
    <w:next w:val="Normal"/>
    <w:qFormat/>
    <w:rsid w:val="001D09DA"/>
    <w:pPr>
      <w:spacing w:after="20"/>
      <w:ind w:right="238"/>
    </w:pPr>
  </w:style>
  <w:style w:type="paragraph" w:customStyle="1" w:styleId="SODBCH12">
    <w:name w:val="SOD_BCH12"/>
    <w:next w:val="Normal"/>
    <w:qFormat/>
    <w:rsid w:val="001D09DA"/>
    <w:pPr>
      <w:spacing w:after="360"/>
      <w:jc w:val="center"/>
    </w:pPr>
    <w:rPr>
      <w:rFonts w:ascii="Times New Roman" w:eastAsiaTheme="minorHAnsi" w:hAnsi="Times New Roman"/>
      <w:b/>
      <w:sz w:val="22"/>
      <w:szCs w:val="22"/>
      <w:lang w:val="en-AU" w:bidi="ar-SA"/>
    </w:rPr>
  </w:style>
  <w:style w:type="paragraph" w:styleId="ListBullet">
    <w:name w:val="List Bullet"/>
    <w:basedOn w:val="List"/>
    <w:uiPriority w:val="99"/>
    <w:unhideWhenUsed/>
    <w:rsid w:val="001D09DA"/>
    <w:pPr>
      <w:numPr>
        <w:numId w:val="13"/>
      </w:numPr>
      <w:tabs>
        <w:tab w:val="clear" w:pos="360"/>
      </w:tabs>
      <w:contextualSpacing/>
    </w:pPr>
  </w:style>
  <w:style w:type="paragraph" w:styleId="ListBullet2">
    <w:name w:val="List Bullet 2"/>
    <w:basedOn w:val="List2"/>
    <w:uiPriority w:val="99"/>
    <w:unhideWhenUsed/>
    <w:rsid w:val="001D09DA"/>
    <w:pPr>
      <w:numPr>
        <w:numId w:val="14"/>
      </w:numPr>
      <w:tabs>
        <w:tab w:val="clear" w:pos="643"/>
        <w:tab w:val="left" w:pos="360"/>
      </w:tabs>
    </w:pPr>
  </w:style>
  <w:style w:type="paragraph" w:styleId="ListBullet3">
    <w:name w:val="List Bullet 3"/>
    <w:basedOn w:val="List3"/>
    <w:uiPriority w:val="99"/>
    <w:unhideWhenUsed/>
    <w:rsid w:val="001D09DA"/>
    <w:pPr>
      <w:numPr>
        <w:numId w:val="15"/>
      </w:numPr>
      <w:tabs>
        <w:tab w:val="clear" w:pos="1440"/>
      </w:tabs>
    </w:pPr>
  </w:style>
  <w:style w:type="paragraph" w:styleId="ListBullet4">
    <w:name w:val="List Bullet 4"/>
    <w:basedOn w:val="List4"/>
    <w:uiPriority w:val="99"/>
    <w:unhideWhenUsed/>
    <w:rsid w:val="001D09DA"/>
    <w:pPr>
      <w:numPr>
        <w:numId w:val="16"/>
      </w:numPr>
      <w:tabs>
        <w:tab w:val="clear" w:pos="1800"/>
        <w:tab w:val="num" w:pos="2040"/>
      </w:tabs>
    </w:pPr>
  </w:style>
  <w:style w:type="paragraph" w:styleId="ListBullet5">
    <w:name w:val="List Bullet 5"/>
    <w:basedOn w:val="List5"/>
    <w:uiPriority w:val="99"/>
    <w:unhideWhenUsed/>
    <w:rsid w:val="001D09DA"/>
    <w:pPr>
      <w:numPr>
        <w:numId w:val="17"/>
      </w:numPr>
      <w:tabs>
        <w:tab w:val="clear" w:pos="2160"/>
      </w:tabs>
    </w:pPr>
  </w:style>
  <w:style w:type="paragraph" w:styleId="Index2">
    <w:name w:val="index 2"/>
    <w:basedOn w:val="Normal"/>
    <w:next w:val="Normal"/>
    <w:autoRedefine/>
    <w:uiPriority w:val="99"/>
    <w:unhideWhenUsed/>
    <w:rsid w:val="001D09DA"/>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pacing w:after="0"/>
      <w:ind w:left="420" w:hanging="210"/>
    </w:pPr>
  </w:style>
  <w:style w:type="paragraph" w:styleId="NoSpacing">
    <w:name w:val="No Spacing"/>
    <w:uiPriority w:val="1"/>
    <w:qFormat/>
    <w:rsid w:val="001D09DA"/>
    <w:pPr>
      <w:tabs>
        <w:tab w:val="left" w:pos="238"/>
        <w:tab w:val="left" w:pos="709"/>
        <w:tab w:val="left" w:pos="1418"/>
        <w:tab w:val="left" w:pos="2126"/>
        <w:tab w:val="left" w:pos="2835"/>
        <w:tab w:val="left" w:pos="3544"/>
        <w:tab w:val="left" w:pos="4253"/>
        <w:tab w:val="center" w:pos="4536"/>
        <w:tab w:val="left" w:pos="4961"/>
        <w:tab w:val="left" w:pos="5670"/>
        <w:tab w:val="left" w:pos="6379"/>
        <w:tab w:val="left" w:pos="7088"/>
        <w:tab w:val="left" w:pos="7796"/>
        <w:tab w:val="right" w:pos="9027"/>
      </w:tabs>
      <w:suppressAutoHyphens/>
      <w:jc w:val="both"/>
    </w:pPr>
    <w:rPr>
      <w:rFonts w:ascii="Times New Roman" w:eastAsiaTheme="minorHAnsi" w:hAnsi="Times New Roman"/>
      <w:spacing w:val="-4"/>
      <w:sz w:val="21"/>
      <w:szCs w:val="22"/>
      <w:lang w:val="en-AU" w:bidi="ar-SA"/>
    </w:rPr>
  </w:style>
  <w:style w:type="paragraph" w:styleId="Subtitle">
    <w:name w:val="Subtitle"/>
    <w:basedOn w:val="Normal"/>
    <w:next w:val="Normal"/>
    <w:link w:val="SubtitleChar"/>
    <w:uiPriority w:val="11"/>
    <w:qFormat/>
    <w:rsid w:val="001D09DA"/>
    <w:pPr>
      <w:numPr>
        <w:ilvl w:val="1"/>
      </w:numPr>
      <w:spacing w:after="160"/>
    </w:pPr>
    <w:rPr>
      <w:rFonts w:asciiTheme="minorHAnsi" w:eastAsiaTheme="minorEastAsia" w:hAnsiTheme="minorHAnsi"/>
      <w:color w:val="5A5A5A" w:themeColor="text1" w:themeTint="A5"/>
      <w:spacing w:val="15"/>
    </w:rPr>
  </w:style>
  <w:style w:type="character" w:customStyle="1" w:styleId="SubtitleChar">
    <w:name w:val="Subtitle Char"/>
    <w:basedOn w:val="DefaultParagraphFont"/>
    <w:link w:val="Subtitle"/>
    <w:uiPriority w:val="11"/>
    <w:rsid w:val="001D09DA"/>
    <w:rPr>
      <w:rFonts w:asciiTheme="minorHAnsi" w:hAnsiTheme="minorHAnsi"/>
      <w:color w:val="5A5A5A" w:themeColor="text1" w:themeTint="A5"/>
      <w:spacing w:val="15"/>
      <w:sz w:val="21"/>
      <w:szCs w:val="22"/>
      <w:lang w:val="en-AU" w:bidi="ar-SA"/>
    </w:rPr>
  </w:style>
  <w:style w:type="character" w:customStyle="1" w:styleId="WitnessName">
    <w:name w:val="Witness Name"/>
    <w:basedOn w:val="DefaultParagraphFont"/>
    <w:uiPriority w:val="1"/>
    <w:qFormat/>
    <w:rsid w:val="00E4453C"/>
    <w:rPr>
      <w:rFonts w:ascii="Times New Roman" w:hAnsi="Times New Roman"/>
      <w:b/>
      <w:sz w:val="22"/>
    </w:rPr>
  </w:style>
  <w:style w:type="paragraph" w:styleId="Index1">
    <w:name w:val="index 1"/>
    <w:basedOn w:val="Normal"/>
    <w:next w:val="Normal"/>
    <w:autoRedefine/>
    <w:uiPriority w:val="99"/>
    <w:unhideWhenUsed/>
    <w:rsid w:val="00C053E7"/>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pacing w:after="0"/>
      <w:ind w:left="220" w:hanging="220"/>
    </w:pPr>
  </w:style>
  <w:style w:type="paragraph" w:styleId="Header">
    <w:name w:val="header"/>
    <w:basedOn w:val="Normal"/>
    <w:link w:val="HeaderChar"/>
    <w:uiPriority w:val="99"/>
    <w:unhideWhenUsed/>
    <w:rsid w:val="00CE3266"/>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center" w:pos="4513"/>
        <w:tab w:val="right" w:pos="9026"/>
      </w:tabs>
      <w:spacing w:after="0"/>
    </w:pPr>
  </w:style>
  <w:style w:type="character" w:customStyle="1" w:styleId="HeaderChar">
    <w:name w:val="Header Char"/>
    <w:basedOn w:val="DefaultParagraphFont"/>
    <w:link w:val="Header"/>
    <w:uiPriority w:val="99"/>
    <w:rsid w:val="00CE3266"/>
    <w:rPr>
      <w:rFonts w:ascii="Times New Roman" w:eastAsiaTheme="minorHAnsi" w:hAnsi="Times New Roman"/>
      <w:spacing w:val="-4"/>
      <w:sz w:val="22"/>
      <w:szCs w:val="22"/>
      <w:lang w:val="en-AU" w:bidi="ar-SA"/>
    </w:rPr>
  </w:style>
  <w:style w:type="paragraph" w:customStyle="1" w:styleId="ChairExtraSpace">
    <w:name w:val="ChairExtraSpace"/>
    <w:basedOn w:val="Normal"/>
    <w:next w:val="Normal"/>
    <w:qFormat/>
    <w:pPr>
      <w:spacing w:before="400"/>
    </w:pPr>
  </w:style>
  <w:style w:type="paragraph" w:customStyle="1" w:styleId="BCH10">
    <w:name w:val="BCH10"/>
    <w:qFormat/>
    <w:rsid w:val="00C87DF6"/>
    <w:pPr>
      <w:tabs>
        <w:tab w:val="left" w:pos="8505"/>
      </w:tabs>
      <w:jc w:val="center"/>
    </w:pPr>
    <w:rPr>
      <w:rFonts w:ascii="Times New Roman Bold" w:eastAsiaTheme="minorHAnsi" w:hAnsi="Times New Roman Bold"/>
      <w:b/>
      <w:caps/>
      <w:lang w:val="en-AU" w:bidi="ar-SA"/>
    </w:rPr>
  </w:style>
  <w:style w:type="paragraph" w:customStyle="1" w:styleId="BCH20">
    <w:name w:val="BCH20"/>
    <w:basedOn w:val="Normal"/>
    <w:next w:val="Normal"/>
    <w:rsid w:val="00C87DF6"/>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left" w:pos="6364"/>
      </w:tabs>
      <w:spacing w:after="1080"/>
      <w:jc w:val="center"/>
    </w:pPr>
    <w:rPr>
      <w:b/>
      <w:spacing w:val="80"/>
      <w:sz w:val="44"/>
      <w:szCs w:val="20"/>
    </w:rPr>
  </w:style>
  <w:style w:type="paragraph" w:customStyle="1" w:styleId="BCH14">
    <w:name w:val="BCH14"/>
    <w:next w:val="Normal"/>
    <w:qFormat/>
    <w:rsid w:val="00C87DF6"/>
    <w:pPr>
      <w:jc w:val="center"/>
    </w:pPr>
    <w:rPr>
      <w:rFonts w:ascii="Times New Roman Bold" w:eastAsiaTheme="minorHAnsi" w:hAnsi="Times New Roman Bold"/>
      <w:b/>
      <w:sz w:val="28"/>
      <w:szCs w:val="22"/>
      <w:lang w:val="en-AU" w:bidi="ar-SA"/>
    </w:rPr>
  </w:style>
  <w:style w:type="paragraph" w:customStyle="1" w:styleId="MemberList">
    <w:name w:val="Member List"/>
    <w:basedOn w:val="Normal"/>
    <w:qFormat/>
    <w:rsid w:val="00C87DF6"/>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left" w:pos="6360"/>
      </w:tabs>
      <w:spacing w:after="120"/>
      <w:ind w:left="1440"/>
    </w:pPr>
    <w:rPr>
      <w:rFonts w:eastAsia="Times New Roman" w:cs="Times New Roman"/>
      <w:szCs w:val="20"/>
      <w:lang w:eastAsia="en-AU"/>
    </w:rPr>
  </w:style>
  <w:style w:type="paragraph" w:styleId="Revision">
    <w:name w:val="Revision"/>
    <w:hidden/>
    <w:uiPriority w:val="99"/>
    <w:semiHidden/>
    <w:rsid w:val="0056780F"/>
    <w:rPr>
      <w:rFonts w:ascii="Times New Roman" w:eastAsiaTheme="minorHAnsi" w:hAnsi="Times New Roman"/>
      <w:spacing w:val="-4"/>
      <w:sz w:val="22"/>
      <w:szCs w:val="22"/>
      <w:lang w:val="en-AU"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customXml" Target="../customXml/item7.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customXml" Target="../customXml/item8.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documentManagement>
    <TaxCatchAll xmlns="46c61757-ad04-49d5-a16a-4020ae46aeb3">
      <Value>123</Value>
      <Value>199</Value>
      <Value>401</Value>
      <Value>1</Value>
    </TaxCatchAll>
    <Business_x005f_x0020_Identifier xmlns="46c61757-ad04-49d5-a16a-4020ae46aeb3">5482</Business_x005f_x0020_Identifier>
    <Witness_x005f_x0020_Id xmlns="46c61757-ad04-49d5-a16a-4020ae46aeb3">7220,7230,7231</Witness_x005f_x0020_Id>
    <Committee_x0020_Start_x0020_Date xmlns="46c61757-ad04-49d5-a16a-4020ae46aeb3">2019-03-21T00:00:00+00:00</Committee_x0020_Start_x0020_Date>
    <PublishStatus xmlns="46c61757-ad04-49d5-a16a-4020ae46aeb3">Published</PublishStatus>
    <Committee_x0020_End_x0020_Date xmlns="46c61757-ad04-49d5-a16a-4020ae46aeb3" xsi:nil="true"/>
    <a559cadfb9a242f5b73f63650095a147 xmlns="46c61757-ad04-49d5-a16a-4020ae46aeb3">
      <Terms xmlns="http://schemas.microsoft.com/office/infopath/2007/PartnerControls">
        <TermInfo xmlns="http://schemas.microsoft.com/office/infopath/2007/PartnerControls">
          <TermName xmlns="http://schemas.microsoft.com/office/infopath/2007/PartnerControls">Standing</TermName>
          <TermId xmlns="http://schemas.microsoft.com/office/infopath/2007/PartnerControls">c6eac104-10be-430c-9143-8ced1c7c473c</TermId>
        </TermInfo>
      </Terms>
    </a559cadfb9a242f5b73f63650095a147>
    <g6a0eebaf0724e87b07e787b0a6687af xmlns="46c61757-ad04-49d5-a16a-4020ae46aeb3">
      <Terms xmlns="http://schemas.microsoft.com/office/infopath/2007/PartnerControls">
        <TermInfo xmlns="http://schemas.microsoft.com/office/infopath/2007/PartnerControls">
          <TermName xmlns="http://schemas.microsoft.com/office/infopath/2007/PartnerControls">Legislative Assembly Economy and Infrastructure Committee</TermName>
          <TermId xmlns="http://schemas.microsoft.com/office/infopath/2007/PartnerControls">787e0461-091a-4125-bfd6-e4cf00edbd39</TermId>
        </TermInfo>
      </Terms>
    </g6a0eebaf0724e87b07e787b0a6687af>
    <m3eeb9610e9c4640880ac1fecc69d01a xmlns="46c61757-ad04-49d5-a16a-4020ae46aeb3">
      <Terms xmlns="http://schemas.microsoft.com/office/infopath/2007/PartnerControls">
        <TermInfo xmlns="http://schemas.microsoft.com/office/infopath/2007/PartnerControls">
          <TermName xmlns="http://schemas.microsoft.com/office/infopath/2007/PartnerControls">Legislative Assembly</TermName>
          <TermId xmlns="http://schemas.microsoft.com/office/infopath/2007/PartnerControls">6c673155-7d05-493d-b777-dc8304e4811b</TermId>
        </TermInfo>
      </Terms>
    </m3eeb9610e9c4640880ac1fecc69d01a>
    <Committee_x0020_Inquiry_x0020_Start_x0020_Date xmlns="46c61757-ad04-49d5-a16a-4020ae46aeb3">2023-03-09T00:00:00+00:00</Committee_x0020_Inquiry_x0020_Start_x0020_Date>
    <Committee_x0020_Inquiry_x0020_End_x0020_Date xmlns="46c61757-ad04-49d5-a16a-4020ae46aeb3" xsi:nil="true"/>
    <MemberTaxHTField0 xmlns="474608a7-2664-4535-a61f-476faaff3ffa">
      <Terms xmlns="http://schemas.microsoft.com/office/infopath/2007/PartnerControls"/>
    </MemberTaxHTField0>
    <pf0be3ffd4e84049b08b651cf27bfd30 xmlns="46c61757-ad04-49d5-a16a-4020ae46aeb3">
      <Terms xmlns="http://schemas.microsoft.com/office/infopath/2007/PartnerControls">
        <TermInfo xmlns="http://schemas.microsoft.com/office/infopath/2007/PartnerControls">
          <TermName xmlns="http://schemas.microsoft.com/office/infopath/2007/PartnerControls">Inquiry into the impact of road safety behaviours on vulnerable road users</TermName>
          <TermId xmlns="http://schemas.microsoft.com/office/infopath/2007/PartnerControls">937875f5-ef2f-46ce-b1ad-4957999ced96</TermId>
        </TermInfo>
      </Terms>
    </pf0be3ffd4e84049b08b651cf27bfd30>
    <DocumentKey xmlns="46c61757-ad04-49d5-a16a-4020ae46aeb3">witness-transcripts</DocumentKey>
    <_dlc_DocId xmlns="474608a7-2664-4535-a61f-476faaff3ffa">JA5YY26XR4HT-577289029-6466</_dlc_DocId>
    <_dlc_DocIdUrl xmlns="474608a7-2664-4535-a61f-476faaff3ffa">
      <Url>https://pims-docs.parliament.vic.gov.au/ladocs/_layouts/15/DocIdRedir.aspx?ID=JA5YY26XR4HT-577289029-6466</Url>
      <Description>JA5YY26XR4HT-577289029-6466</Description>
    </_dlc_DocIdUrl>
  </documentManagement>
</p:properties>
</file>

<file path=customXml/item2.xml>��
</file>

<file path=customXml/item3.xml><?xml version="1.0" encoding="utf-8"?>
<b:Sources xmlns:b="http://schemas.openxmlformats.org/officeDocument/2006/bibliography" xmlns="http://schemas.openxmlformats.org/officeDocument/2006/bibliography" SelectedStyle="\APA.XSL" StyleName="APA"/>
</file>

<file path=customXml/item4.xml>��
</file>

<file path=customXml/item5.xml><?xml version="1.0" encoding="utf-8"?>
<ct:contentTypeSchema xmlns:ct="http://schemas.microsoft.com/office/2006/metadata/contentType" xmlns:ma="http://schemas.microsoft.com/office/2006/metadata/properties/metaAttributes" ct:_="" ma:_="" ma:contentTypeName="Committee Transcript Document" ma:contentTypeID="0x010100A6113086DC73B842B7D060591F1D1F2D0202003599A398073C574BBC5E7AB74D88AA51" ma:contentTypeVersion="25" ma:contentTypeDescription="Create a new document." ma:contentTypeScope="" ma:versionID="b7d2ffab65b8f55bd8c9de337be7d409">
  <xsd:schema xmlns:xsd="http://www.w3.org/2001/XMLSchema" xmlns:xs="http://www.w3.org/2001/XMLSchema" xmlns:p="http://schemas.microsoft.com/office/2006/metadata/properties" xmlns:ns2="46c61757-ad04-49d5-a16a-4020ae46aeb3" xmlns:ns3="474608a7-2664-4535-a61f-476faaff3ffa" targetNamespace="http://schemas.microsoft.com/office/2006/metadata/properties" ma:root="true" ma:fieldsID="782d1071733146b16537bca7c82528ed" ns2:_="" ns3:_="">
    <xsd:import namespace="46c61757-ad04-49d5-a16a-4020ae46aeb3"/>
    <xsd:import namespace="474608a7-2664-4535-a61f-476faaff3ffa"/>
    <xsd:element name="properties">
      <xsd:complexType>
        <xsd:sequence>
          <xsd:element name="documentManagement">
            <xsd:complexType>
              <xsd:all>
                <xsd:element ref="ns2:Business_x005f_x0020_Identifier" minOccurs="0"/>
                <xsd:element ref="ns2:m3eeb9610e9c4640880ac1fecc69d01a" minOccurs="0"/>
                <xsd:element ref="ns2:TaxCatchAll" minOccurs="0"/>
                <xsd:element ref="ns2:TaxCatchAllLabel" minOccurs="0"/>
                <xsd:element ref="ns2:Committee_x0020_Start_x0020_Date" minOccurs="0"/>
                <xsd:element ref="ns2:Committee_x0020_End_x0020_Date" minOccurs="0"/>
                <xsd:element ref="ns2:DocumentKey" minOccurs="0"/>
                <xsd:element ref="ns2:PublishStatus" minOccurs="0"/>
                <xsd:element ref="ns2:Committee_x0020_Inquiry_x0020_Start_x0020_Date" minOccurs="0"/>
                <xsd:element ref="ns2:Committee_x0020_Inquiry_x0020_End_x0020_Date" minOccurs="0"/>
                <xsd:element ref="ns3:MemberTaxHTField0" minOccurs="0"/>
                <xsd:element ref="ns2:Witness_x005f_x0020_Id" minOccurs="0"/>
                <xsd:element ref="ns2:g6a0eebaf0724e87b07e787b0a6687af" minOccurs="0"/>
                <xsd:element ref="ns2:a559cadfb9a242f5b73f63650095a147" minOccurs="0"/>
                <xsd:element ref="ns2:pf0be3ffd4e84049b08b651cf27bfd30"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c61757-ad04-49d5-a16a-4020ae46aeb3" elementFormDefault="qualified">
    <xsd:import namespace="http://schemas.microsoft.com/office/2006/documentManagement/types"/>
    <xsd:import namespace="http://schemas.microsoft.com/office/infopath/2007/PartnerControls"/>
    <xsd:element name="Business_x005f_x0020_Identifier" ma:index="8" nillable="true" ma:displayName="Business Identifier" ma:indexed="true" ma:internalName="Business_x0020_Identifier" ma:readOnly="false">
      <xsd:simpleType>
        <xsd:restriction base="dms:Text"/>
      </xsd:simpleType>
    </xsd:element>
    <xsd:element name="m3eeb9610e9c4640880ac1fecc69d01a" ma:index="9" nillable="true" ma:taxonomy="true" ma:internalName="m3eeb9610e9c4640880ac1fecc69d01a" ma:taxonomyFieldName="House" ma:displayName="House" ma:indexed="true" ma:fieldId="{63eeb961-0e9c-4640-880a-c1fecc69d01a}" ma:sspId="64323c1c-cbf1-4b15-a593-91e189a21d22" ma:termSetId="57944e1a-04b1-4712-99d3-3d76444853ba"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4ce210bc-c733-4398-bbee-f8201098da96}" ma:internalName="TaxCatchAll" ma:showField="CatchAllData" ma:web="474608a7-2664-4535-a61f-476faaff3ff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4ce210bc-c733-4398-bbee-f8201098da96}" ma:internalName="TaxCatchAllLabel" ma:readOnly="true" ma:showField="CatchAllDataLabel" ma:web="474608a7-2664-4535-a61f-476faaff3ffa">
      <xsd:complexType>
        <xsd:complexContent>
          <xsd:extension base="dms:MultiChoiceLookup">
            <xsd:sequence>
              <xsd:element name="Value" type="dms:Lookup" maxOccurs="unbounded" minOccurs="0" nillable="true"/>
            </xsd:sequence>
          </xsd:extension>
        </xsd:complexContent>
      </xsd:complexType>
    </xsd:element>
    <xsd:element name="Committee_x0020_Start_x0020_Date" ma:index="13" nillable="true" ma:displayName="Committee Start Date" ma:format="DateOnly" ma:indexed="true" ma:internalName="Committee_x0020_Start_x0020_Date">
      <xsd:simpleType>
        <xsd:restriction base="dms:DateTime"/>
      </xsd:simpleType>
    </xsd:element>
    <xsd:element name="Committee_x0020_End_x0020_Date" ma:index="14" nillable="true" ma:displayName="Committee End Date" ma:format="DateOnly" ma:indexed="true" ma:internalName="Committee_x0020_End_x0020_Date">
      <xsd:simpleType>
        <xsd:restriction base="dms:DateTime"/>
      </xsd:simpleType>
    </xsd:element>
    <xsd:element name="DocumentKey" ma:index="15" nillable="true" ma:displayName="Document Key" ma:indexed="true" ma:internalName="DocumentKey">
      <xsd:simpleType>
        <xsd:restriction base="dms:Choice">
          <xsd:enumeration value="thumbnail"/>
          <xsd:enumeration value="photo"/>
          <xsd:enumeration value="attachment"/>
          <xsd:enumeration value="inaugural-speech"/>
          <xsd:enumeration value="digests"/>
          <xsd:enumeration value="minute-extracts"/>
          <xsd:enumeration value="introductory-document"/>
          <xsd:enumeration value="resolution-document"/>
          <xsd:enumeration value="terms-of-reference"/>
          <xsd:enumeration value="submissions"/>
          <xsd:enumeration value="transcripts"/>
          <xsd:enumeration value="schedule"/>
          <xsd:enumeration value="witness-transcripts"/>
          <xsd:enumeration value="reports-and-gov-responses"/>
          <xsd:enumeration value="other-documents"/>
          <xsd:enumeration value="attachments"/>
          <xsd:enumeration value="proof"/>
          <xsd:enumeration value="revised"/>
          <xsd:enumeration value="corrected"/>
          <xsd:enumeration value="question"/>
          <xsd:enumeration value="answer"/>
          <xsd:enumeration value="tabled-document"/>
          <xsd:enumeration value="not-tabled-document-la"/>
          <xsd:enumeration value="not-tabled-document-lc"/>
          <xsd:enumeration value="not-tabled-document-dispute"/>
          <xsd:enumeration value="petition-response"/>
        </xsd:restriction>
      </xsd:simpleType>
    </xsd:element>
    <xsd:element name="PublishStatus" ma:index="16" nillable="true" ma:displayName="Publish Status" ma:internalName="PublishStatus">
      <xsd:simpleType>
        <xsd:restriction base="dms:Choice">
          <xsd:enumeration value="Draft"/>
          <xsd:enumeration value="Published"/>
        </xsd:restriction>
      </xsd:simpleType>
    </xsd:element>
    <xsd:element name="Committee_x0020_Inquiry_x0020_Start_x0020_Date" ma:index="17" nillable="true" ma:displayName="Committee Inquiry Start Date" ma:format="DateOnly" ma:indexed="true" ma:internalName="Committee_x0020_Inquiry_x0020_Start_x0020_Date">
      <xsd:simpleType>
        <xsd:restriction base="dms:DateTime"/>
      </xsd:simpleType>
    </xsd:element>
    <xsd:element name="Committee_x0020_Inquiry_x0020_End_x0020_Date" ma:index="18" nillable="true" ma:displayName="Committee Inquiry End Date" ma:format="DateOnly" ma:indexed="true" ma:internalName="Committee_x0020_Inquiry_x0020_End_x0020_Date">
      <xsd:simpleType>
        <xsd:restriction base="dms:DateTime"/>
      </xsd:simpleType>
    </xsd:element>
    <xsd:element name="Witness_x005f_x0020_Id" ma:index="21" nillable="true" ma:displayName="Witness Id" ma:internalName="Witness_x0020_Id">
      <xsd:simpleType>
        <xsd:restriction base="dms:Text"/>
      </xsd:simpleType>
    </xsd:element>
    <xsd:element name="g6a0eebaf0724e87b07e787b0a6687af" ma:index="22" nillable="true" ma:taxonomy="true" ma:internalName="g6a0eebaf0724e87b07e787b0a6687af" ma:taxonomyFieldName="Committee" ma:displayName="Committee" ma:indexed="true" ma:fieldId="{06a0eeba-f072-4e87-b07e-787b0a6687af}" ma:sspId="64323c1c-cbf1-4b15-a593-91e189a21d22" ma:termSetId="b4046d15-f576-48c6-ad5e-8cba09d6eae8" ma:anchorId="00000000-0000-0000-0000-000000000000" ma:open="false" ma:isKeyword="false">
      <xsd:complexType>
        <xsd:sequence>
          <xsd:element ref="pc:Terms" minOccurs="0" maxOccurs="1"/>
        </xsd:sequence>
      </xsd:complexType>
    </xsd:element>
    <xsd:element name="a559cadfb9a242f5b73f63650095a147" ma:index="24" nillable="true" ma:taxonomy="true" ma:internalName="a559cadfb9a242f5b73f63650095a147" ma:taxonomyFieldName="Committee_x0020_Type" ma:displayName="Committee Type" ma:indexed="true" ma:fieldId="{a559cadf-b9a2-42f5-b73f-63650095a147}" ma:sspId="64323c1c-cbf1-4b15-a593-91e189a21d22" ma:termSetId="09e68001-ef80-4fd0-87ea-36e067212e95" ma:anchorId="00000000-0000-0000-0000-000000000000" ma:open="false" ma:isKeyword="false">
      <xsd:complexType>
        <xsd:sequence>
          <xsd:element ref="pc:Terms" minOccurs="0" maxOccurs="1"/>
        </xsd:sequence>
      </xsd:complexType>
    </xsd:element>
    <xsd:element name="pf0be3ffd4e84049b08b651cf27bfd30" ma:index="26" nillable="true" ma:taxonomy="true" ma:internalName="pf0be3ffd4e84049b08b651cf27bfd30" ma:taxonomyFieldName="Committee_x0020_Inquiry" ma:displayName="Committee Inquiry" ma:indexed="true" ma:fieldId="{9f0be3ff-d4e8-4049-b08b-651cf27bfd30}" ma:sspId="64323c1c-cbf1-4b15-a593-91e189a21d22" ma:termSetId="fd240bf8-7a44-4aff-9475-1a702056b2b9"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74608a7-2664-4535-a61f-476faaff3ffa" elementFormDefault="qualified">
    <xsd:import namespace="http://schemas.microsoft.com/office/2006/documentManagement/types"/>
    <xsd:import namespace="http://schemas.microsoft.com/office/infopath/2007/PartnerControls"/>
    <xsd:element name="MemberTaxHTField0" ma:index="19" nillable="true" ma:taxonomy="true" ma:internalName="MemberTaxHTField0" ma:taxonomyFieldName="Hansard_x0020_Member" ma:displayName="Member" ma:default="" ma:fieldId="{c9fb69e6-177b-49ec-8627-96a823362ebd}" ma:taxonomyMulti="true" ma:sspId="64323c1c-cbf1-4b15-a593-91e189a21d22" ma:termSetId="5f9a1aad-f9d3-47b9-8812-cebc1c537bd2" ma:anchorId="00000000-0000-0000-0000-000000000000" ma:open="false" ma:isKeyword="false">
      <xsd:complexType>
        <xsd:sequence>
          <xsd:element ref="pc:Terms" minOccurs="0" maxOccurs="1"/>
        </xsd:sequence>
      </xsd:complexType>
    </xsd:element>
    <xsd:element name="_dlc_DocId" ma:index="28" nillable="true" ma:displayName="Document ID Value" ma:description="The value of the document ID assigned to this item."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haredContentType xmlns="Microsoft.SharePoint.Taxonomy.ContentTypeSync" SourceId="64323c1c-cbf1-4b15-a593-91e189a21d22" ContentTypeId="0x010100A6113086DC73B842B7D060591F1D1F2D0202" PreviousValue="false"/>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2C0F4FA-9447-4A2D-A760-EDE135CD1CBA}">
  <ds:schemaRefs>
    <ds:schemaRef ds:uri="http://schemas.microsoft.com/office/infopath/2007/PartnerControls"/>
    <ds:schemaRef ds:uri="http://purl.org/dc/elements/1.1/"/>
    <ds:schemaRef ds:uri="http://purl.org/dc/terms/"/>
    <ds:schemaRef ds:uri="http://schemas.microsoft.com/office/2006/documentManagement/types"/>
    <ds:schemaRef ds:uri="927bdd5c-0c5c-40a6-affe-5baa7a4375a1"/>
    <ds:schemaRef ds:uri="http://schemas.openxmlformats.org/package/2006/metadata/core-properties"/>
    <ds:schemaRef ds:uri="e2387f99-12d8-4d4d-8e9d-88ecf3c7b58b"/>
    <ds:schemaRef ds:uri="6f1e67c3-403c-4e57-93a5-59a3bba3f7cd"/>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EC518BF0-6EBB-419E-973C-E2536E48B8A1}">
  <ds:schemaRefs>
    <ds:schemaRef ds:uri="http://schemas.aph.gov.au/hps/coreindex"/>
  </ds:schemaRefs>
</ds:datastoreItem>
</file>

<file path=customXml/itemProps3.xml><?xml version="1.0" encoding="utf-8"?>
<ds:datastoreItem xmlns:ds="http://schemas.openxmlformats.org/officeDocument/2006/customXml" ds:itemID="{EFBBFF38-C65B-4A7C-AB48-F53DF340F6C3}">
  <ds:schemaRefs>
    <ds:schemaRef ds:uri="http://schemas.openxmlformats.org/officeDocument/2006/bibliography"/>
  </ds:schemaRefs>
</ds:datastoreItem>
</file>

<file path=customXml/itemProps4.xml><?xml version="1.0" encoding="utf-8"?>
<ds:datastoreItem xmlns:ds="http://schemas.openxmlformats.org/officeDocument/2006/customXml" ds:itemID="{CBEB6965-5C3F-4C03-A707-9DED1083E12F}">
  <ds:schemaRefs>
    <ds:schemaRef ds:uri="http://schemas.aph.gov.au/hps/publishstatus"/>
  </ds:schemaRefs>
</ds:datastoreItem>
</file>

<file path=customXml/itemProps5.xml><?xml version="1.0" encoding="utf-8"?>
<ds:datastoreItem xmlns:ds="http://schemas.openxmlformats.org/officeDocument/2006/customXml" ds:itemID="{1106F5F0-5ED6-459A-828E-EF4F25307EE6}"/>
</file>

<file path=customXml/itemProps6.xml><?xml version="1.0" encoding="utf-8"?>
<ds:datastoreItem xmlns:ds="http://schemas.openxmlformats.org/officeDocument/2006/customXml" ds:itemID="{C7773A91-3A65-4F6B-81F3-5E98131E54EF}">
  <ds:schemaRefs>
    <ds:schemaRef ds:uri="http://schemas.microsoft.com/sharepoint/v3/contenttype/forms"/>
  </ds:schemaRefs>
</ds:datastoreItem>
</file>

<file path=customXml/itemProps7.xml><?xml version="1.0" encoding="utf-8"?>
<ds:datastoreItem xmlns:ds="http://schemas.openxmlformats.org/officeDocument/2006/customXml" ds:itemID="{46D77DA8-9BAB-4420-BA6E-6AB8B2D039CB}"/>
</file>

<file path=customXml/itemProps8.xml><?xml version="1.0" encoding="utf-8"?>
<ds:datastoreItem xmlns:ds="http://schemas.openxmlformats.org/officeDocument/2006/customXml" ds:itemID="{A7646255-620D-46A1-8CA8-C660BFAA7008}"/>
</file>

<file path=docProps/app.xml><?xml version="1.0" encoding="utf-8"?>
<Properties xmlns="http://schemas.openxmlformats.org/officeDocument/2006/extended-properties" xmlns:vt="http://schemas.openxmlformats.org/officeDocument/2006/docPropsVTypes">
  <Template>Normal.dotm</Template>
  <TotalTime>367</TotalTime>
  <Pages>8</Pages>
  <Words>2815</Words>
  <Characters>12521</Characters>
  <Application>Microsoft Office Word</Application>
  <DocSecurity>0</DocSecurity>
  <Lines>104</Lines>
  <Paragraphs>30</Paragraphs>
  <ScaleCrop>false</ScaleCrop>
  <HeadingPairs>
    <vt:vector size="2" baseType="variant">
      <vt:variant>
        <vt:lpstr>Title</vt:lpstr>
      </vt:variant>
      <vt:variant>
        <vt:i4>1</vt:i4>
      </vt:variant>
    </vt:vector>
  </HeadingPairs>
  <TitlesOfParts>
    <vt:vector size="1" baseType="lpstr">
      <vt:lpstr/>
    </vt:vector>
  </TitlesOfParts>
  <Company> </Company>
  <LinksUpToDate>false</LinksUpToDate>
  <CharactersWithSpaces>15306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Legislative Assembly Economy and Infrastructure Committee 2023_09_13 869.pdf</dc:title>
  <dc:subject/>
  <dc:creator>hansard@parliament.vic.gov.au</dc:creator>
  <cp:keywords/>
  <dc:description/>
  <cp:lastModifiedBy>Alyssa Topy</cp:lastModifiedBy>
  <cp:revision>59</cp:revision>
  <cp:lastPrinted>2019-01-25T00:49:00Z</cp:lastPrinted>
  <dcterms:created xsi:type="dcterms:W3CDTF">2019-02-25T01:14:00Z</dcterms:created>
  <dcterms:modified xsi:type="dcterms:W3CDTF">2023-09-25T01:25:00Z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0x010100A6113086DC73B842B7D060591F1D1F2D0202003599A398073C574BBC5E7AB74D88AA51</vt:lpwstr>
  </property>
  <property fmtid="{D5CDD505-2E9C-101B-9397-08002B2CF9AE}" pid="3" name="_dlc_DocIdItemGuid">
    <vt:lpwstr>9c91ded4-ae10-4977-a995-e297fa006b16</vt:lpwstr>
  </property>
  <property fmtid="{D5CDD505-2E9C-101B-9397-08002B2CF9AE}" pid="4" name="MSIP_Label_5517c51a-6dfd-4c42-abed-8305115536f8_Enabled">
    <vt:lpwstr>True</vt:lpwstr>
  </property>
  <property fmtid="{D5CDD505-2E9C-101B-9397-08002B2CF9AE}" pid="5" name="MSIP_Label_5517c51a-6dfd-4c42-abed-8305115536f8_SiteId">
    <vt:lpwstr>0ee6d660-62eb-4579-8d84-ed6ef24b455e</vt:lpwstr>
  </property>
  <property fmtid="{D5CDD505-2E9C-101B-9397-08002B2CF9AE}" pid="6" name="MSIP_Label_5517c51a-6dfd-4c42-abed-8305115536f8_Owner">
    <vt:lpwstr>bthies@novaworks.com.au</vt:lpwstr>
  </property>
  <property fmtid="{D5CDD505-2E9C-101B-9397-08002B2CF9AE}" pid="7" name="MSIP_Label_5517c51a-6dfd-4c42-abed-8305115536f8_SetDate">
    <vt:lpwstr>2018-11-23T05:04:03.0144401Z</vt:lpwstr>
  </property>
  <property fmtid="{D5CDD505-2E9C-101B-9397-08002B2CF9AE}" pid="8" name="MSIP_Label_5517c51a-6dfd-4c42-abed-8305115536f8_Name">
    <vt:lpwstr>General</vt:lpwstr>
  </property>
  <property fmtid="{D5CDD505-2E9C-101B-9397-08002B2CF9AE}" pid="9" name="MSIP_Label_5517c51a-6dfd-4c42-abed-8305115536f8_Application">
    <vt:lpwstr>Microsoft Azure Information Protection</vt:lpwstr>
  </property>
  <property fmtid="{D5CDD505-2E9C-101B-9397-08002B2CF9AE}" pid="10" name="MSIP_Label_5517c51a-6dfd-4c42-abed-8305115536f8_Extended_MSFT_Method">
    <vt:lpwstr>Automatic</vt:lpwstr>
  </property>
  <property fmtid="{D5CDD505-2E9C-101B-9397-08002B2CF9AE}" pid="11" name="MSIP_Label_8a08ad45-dad0-46e6-a1a7-ccd1e28ec645_Enabled">
    <vt:lpwstr>true</vt:lpwstr>
  </property>
  <property fmtid="{D5CDD505-2E9C-101B-9397-08002B2CF9AE}" pid="12" name="MSIP_Label_8a08ad45-dad0-46e6-a1a7-ccd1e28ec645_SetDate">
    <vt:lpwstr>2023-04-18T05:47:39Z</vt:lpwstr>
  </property>
  <property fmtid="{D5CDD505-2E9C-101B-9397-08002B2CF9AE}" pid="13" name="MSIP_Label_8a08ad45-dad0-46e6-a1a7-ccd1e28ec645_Method">
    <vt:lpwstr>Standard</vt:lpwstr>
  </property>
  <property fmtid="{D5CDD505-2E9C-101B-9397-08002B2CF9AE}" pid="14" name="MSIP_Label_8a08ad45-dad0-46e6-a1a7-ccd1e28ec645_Name">
    <vt:lpwstr>Internal</vt:lpwstr>
  </property>
  <property fmtid="{D5CDD505-2E9C-101B-9397-08002B2CF9AE}" pid="15" name="MSIP_Label_8a08ad45-dad0-46e6-a1a7-ccd1e28ec645_SiteId">
    <vt:lpwstr>821af0ec-3140-4137-af0e-6690286fb673</vt:lpwstr>
  </property>
  <property fmtid="{D5CDD505-2E9C-101B-9397-08002B2CF9AE}" pid="16" name="MSIP_Label_8a08ad45-dad0-46e6-a1a7-ccd1e28ec645_ActionId">
    <vt:lpwstr>5b38310e-5cf9-4510-ab5e-435fad305831</vt:lpwstr>
  </property>
  <property fmtid="{D5CDD505-2E9C-101B-9397-08002B2CF9AE}" pid="17" name="MSIP_Label_8a08ad45-dad0-46e6-a1a7-ccd1e28ec645_ContentBits">
    <vt:lpwstr>0</vt:lpwstr>
  </property>
  <property fmtid="{D5CDD505-2E9C-101B-9397-08002B2CF9AE}" pid="18" name="In Camera">
    <vt:bool>false</vt:bool>
  </property>
  <property fmtid="{D5CDD505-2E9C-101B-9397-08002B2CF9AE}" pid="19" name="Publish Product Type">
    <vt:lpwstr>Proof</vt:lpwstr>
  </property>
  <property fmtid="{D5CDD505-2E9C-101B-9397-08002B2CF9AE}" pid="20" name="Is Continuation Job">
    <vt:bool>false</vt:bool>
  </property>
  <property fmtid="{D5CDD505-2E9C-101B-9397-08002B2CF9AE}" pid="21" name="Training Document">
    <vt:bool>false</vt:bool>
  </property>
  <property fmtid="{D5CDD505-2E9C-101B-9397-08002B2CF9AE}" pid="22" name="Hansard Status">
    <vt:lpwstr>Prepared</vt:lpwstr>
  </property>
  <property fmtid="{D5CDD505-2E9C-101B-9397-08002B2CF9AE}" pid="23" name="Is Committee">
    <vt:bool>true</vt:bool>
  </property>
  <property fmtid="{D5CDD505-2E9C-101B-9397-08002B2CF9AE}" pid="24" name="Job Number">
    <vt:lpwstr>1279</vt:lpwstr>
  </property>
  <property fmtid="{D5CDD505-2E9C-101B-9397-08002B2CF9AE}" pid="25" name="Roster Identifier">
    <vt:r8>1104</vt:r8>
  </property>
  <property fmtid="{D5CDD505-2E9C-101B-9397-08002B2CF9AE}" pid="26" name="Job Date">
    <vt:filetime>2023-09-12T23:00:00Z</vt:filetime>
  </property>
  <property fmtid="{D5CDD505-2E9C-101B-9397-08002B2CF9AE}" pid="27" name="Job Name">
    <vt:lpwstr>Legislative Assembly Economy and Infrastructure Committee</vt:lpwstr>
  </property>
  <property fmtid="{D5CDD505-2E9C-101B-9397-08002B2CF9AE}" pid="28" name="Is Private">
    <vt:bool>false</vt:bool>
  </property>
  <property fmtid="{D5CDD505-2E9C-101B-9397-08002B2CF9AE}" pid="29" name="Word Count">
    <vt:r8>0</vt:r8>
  </property>
  <property fmtid="{D5CDD505-2E9C-101B-9397-08002B2CF9AE}" pid="30" name="Base Document Path">
    <vt:lpwstr>1279/2023_09_13/Daily</vt:lpwstr>
  </property>
  <property fmtid="{D5CDD505-2E9C-101B-9397-08002B2CF9AE}" pid="31" name="DPSDocumentType">
    <vt:lpwstr>Publish</vt:lpwstr>
  </property>
  <property fmtid="{D5CDD505-2E9C-101B-9397-08002B2CF9AE}" pid="32" name="Reference Name">
    <vt:lpwstr>869</vt:lpwstr>
  </property>
  <property fmtid="{D5CDD505-2E9C-101B-9397-08002B2CF9AE}" pid="33" name="PDF Only">
    <vt:bool>false</vt:bool>
  </property>
  <property fmtid="{D5CDD505-2E9C-101B-9397-08002B2CF9AE}" pid="34" name="Is Official">
    <vt:bool>false</vt:bool>
  </property>
  <property fmtid="{D5CDD505-2E9C-101B-9397-08002B2CF9AE}" pid="35" name="MediaServiceImageTags">
    <vt:lpwstr/>
  </property>
  <property fmtid="{D5CDD505-2E9C-101B-9397-08002B2CF9AE}" pid="36" name="Hansard Member">
    <vt:lpwstr/>
  </property>
  <property fmtid="{D5CDD505-2E9C-101B-9397-08002B2CF9AE}" pid="37" name="Committee Type">
    <vt:lpwstr>199;#Standing|c6eac104-10be-430c-9143-8ced1c7c473c</vt:lpwstr>
  </property>
  <property fmtid="{D5CDD505-2E9C-101B-9397-08002B2CF9AE}" pid="38" name="Committee Inquiry">
    <vt:lpwstr>401;#Inquiry into the impact of road safety behaviours on vulnerable road users|937875f5-ef2f-46ce-b1ad-4957999ced96</vt:lpwstr>
  </property>
  <property fmtid="{D5CDD505-2E9C-101B-9397-08002B2CF9AE}" pid="39" name="House">
    <vt:lpwstr>1;#Legislative Assembly|6c673155-7d05-493d-b777-dc8304e4811b</vt:lpwstr>
  </property>
  <property fmtid="{D5CDD505-2E9C-101B-9397-08002B2CF9AE}" pid="40" name="Committee">
    <vt:lpwstr>123;#Legislative Assembly Economy and Infrastructure Committee|787e0461-091a-4125-bfd6-e4cf00edbd39</vt:lpwstr>
  </property>
</Properties>
</file>