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18"/>
  </p:notesMasterIdLst>
  <p:sldIdLst>
    <p:sldId id="256" r:id="rId3"/>
    <p:sldId id="257" r:id="rId4"/>
    <p:sldId id="258" r:id="rId5"/>
    <p:sldId id="259" r:id="rId6"/>
    <p:sldId id="260" r:id="rId7"/>
    <p:sldId id="261" r:id="rId8"/>
    <p:sldId id="262" r:id="rId9"/>
    <p:sldId id="265" r:id="rId10"/>
    <p:sldId id="264" r:id="rId11"/>
    <p:sldId id="263" r:id="rId12"/>
    <p:sldId id="266" r:id="rId13"/>
    <p:sldId id="267" r:id="rId14"/>
    <p:sldId id="268" r:id="rId15"/>
    <p:sldId id="269" r:id="rId16"/>
    <p:sldId id="270" r:id="rId17"/>
  </p:sldIdLst>
  <p:sldSz cx="10691813" cy="7559675"/>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10" autoAdjust="0"/>
  </p:normalViewPr>
  <p:slideViewPr>
    <p:cSldViewPr snapToGrid="0">
      <p:cViewPr varScale="1">
        <p:scale>
          <a:sx n="70" d="100"/>
          <a:sy n="70" d="100"/>
        </p:scale>
        <p:origin x="3264" y="72"/>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 Id="rId27" Type="http://schemas.openxmlformats.org/officeDocument/2006/relationships/customXml" Target="../customXml/item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notes"/>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3ad851edd_0_855: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3ad851edd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3ad851edd_0_775:notes"/>
          <p:cNvSpPr>
            <a:spLocks noGrp="1" noRot="1" noChangeAspect="1"/>
          </p:cNvSpPr>
          <p:nvPr>
            <p:ph type="sldImg" idx="2"/>
          </p:nvPr>
        </p:nvSpPr>
        <p:spPr>
          <a:xfrm>
            <a:off x="2362151" y="801227"/>
            <a:ext cx="2836800" cy="4010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53ad851edd_0_775:notes"/>
          <p:cNvSpPr txBox="1">
            <a:spLocks noGrp="1"/>
          </p:cNvSpPr>
          <p:nvPr>
            <p:ph type="body" idx="1"/>
          </p:nvPr>
        </p:nvSpPr>
        <p:spPr>
          <a:xfrm>
            <a:off x="755989" y="5078695"/>
            <a:ext cx="60480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3ad851edd_0_788:notes"/>
          <p:cNvSpPr>
            <a:spLocks noGrp="1" noRot="1" noChangeAspect="1"/>
          </p:cNvSpPr>
          <p:nvPr>
            <p:ph type="sldImg" idx="2"/>
          </p:nvPr>
        </p:nvSpPr>
        <p:spPr>
          <a:xfrm>
            <a:off x="2362151" y="801227"/>
            <a:ext cx="2836800" cy="4010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53ad851edd_0_788:notes"/>
          <p:cNvSpPr txBox="1">
            <a:spLocks noGrp="1"/>
          </p:cNvSpPr>
          <p:nvPr>
            <p:ph type="body" idx="1"/>
          </p:nvPr>
        </p:nvSpPr>
        <p:spPr>
          <a:xfrm>
            <a:off x="755989" y="5078695"/>
            <a:ext cx="60480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3ad851edd_0_934:notes"/>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3ad851edd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f5d691860_0_5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f5d69186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f5d691860_0_50:notes"/>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f5d69186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89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3a98a264e_0_89: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53a98a264e_0_89:notes"/>
          <p:cNvSpPr txBox="1">
            <a:spLocks noGrp="1"/>
          </p:cNvSpPr>
          <p:nvPr>
            <p:ph type="body" idx="1"/>
          </p:nvPr>
        </p:nvSpPr>
        <p:spPr>
          <a:xfrm>
            <a:off x="685829" y="4343481"/>
            <a:ext cx="54867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rtl="0">
              <a:spcBef>
                <a:spcPts val="0"/>
              </a:spcBef>
              <a:spcAft>
                <a:spcPts val="0"/>
              </a:spcAft>
            </a:pPr>
            <a:r>
              <a:rPr lang="en-GB" sz="1800" b="0" i="0" u="none" strike="noStrike" dirty="0">
                <a:solidFill>
                  <a:srgbClr val="000000"/>
                </a:solidFill>
                <a:effectLst/>
                <a:latin typeface="Arial" panose="020B0604020202020204" pitchFamily="34" charset="0"/>
              </a:rPr>
              <a:t>Thank you for your time today.</a:t>
            </a:r>
            <a:endParaRPr lang="en-GB" b="0" dirty="0">
              <a:effectLst/>
            </a:endParaRPr>
          </a:p>
          <a:p>
            <a:pPr rtl="0">
              <a:spcBef>
                <a:spcPts val="0"/>
              </a:spcBef>
              <a:spcAft>
                <a:spcPts val="0"/>
              </a:spcAft>
            </a:pP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My name is Miguel Nasr and I’m the Chief Product Office at Vault Intelligence</a:t>
            </a:r>
            <a:endParaRPr lang="en-GB" b="0" dirty="0">
              <a:effectLst/>
            </a:endParaRPr>
          </a:p>
          <a:p>
            <a:pPr rtl="0">
              <a:spcBef>
                <a:spcPts val="0"/>
              </a:spcBef>
              <a:spcAft>
                <a:spcPts val="0"/>
              </a:spcAft>
            </a:pP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Joining me today is Shaun Gray who is an Executive at Vault focused on Transport sector.</a:t>
            </a:r>
            <a:endParaRPr lang="en-GB" sz="1100" b="0" i="0" u="none" strike="noStrike" dirty="0">
              <a:solidFill>
                <a:srgbClr val="000000"/>
              </a:solidFill>
              <a:effectLst/>
              <a:latin typeface="Arial"/>
            </a:endParaRPr>
          </a:p>
          <a:p>
            <a:pPr rtl="0">
              <a:spcBef>
                <a:spcPts val="0"/>
              </a:spcBef>
              <a:spcAft>
                <a:spcPts val="0"/>
              </a:spcAft>
            </a:pPr>
            <a:endParaRPr lang="en-GB" sz="1100" b="0" i="0" u="none" strike="noStrike" dirty="0">
              <a:solidFill>
                <a:srgbClr val="000000"/>
              </a:solidFill>
              <a:effectLst/>
              <a:latin typeface="Arial"/>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A little about our business - Vault is an ASX listed company whose sole focus is on keeping people safe with technology.</a:t>
            </a:r>
            <a:endParaRPr lang="en-GB" b="0" dirty="0">
              <a:effectLst/>
            </a:endParaRPr>
          </a:p>
          <a:p>
            <a:pPr marL="158750" indent="0">
              <a:buNone/>
            </a:pPr>
            <a:br>
              <a:rPr lang="en-GB" dirty="0"/>
            </a:b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f5d691860_0_5: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f5d69186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GB" sz="1800" b="0" i="0" u="none" strike="noStrike" dirty="0">
                <a:solidFill>
                  <a:srgbClr val="000000"/>
                </a:solidFill>
                <a:effectLst/>
                <a:latin typeface="Arial" panose="020B0604020202020204" pitchFamily="34" charset="0"/>
              </a:rPr>
              <a:t>At Vault, we recognise that Distracted Driving is the leading cause of unintentional accidents worldwide. </a:t>
            </a:r>
            <a:endParaRPr lang="en-GB" b="0" dirty="0">
              <a:effectLst/>
            </a:endParaRPr>
          </a:p>
          <a:p>
            <a:pPr marL="158750" indent="0" rtl="0">
              <a:spcBef>
                <a:spcPts val="0"/>
              </a:spcBef>
              <a:spcAft>
                <a:spcPts val="0"/>
              </a:spcAft>
              <a:buNone/>
            </a:pPr>
            <a:br>
              <a:rPr lang="en-GB" b="0" dirty="0">
                <a:effectLst/>
              </a:rPr>
            </a:br>
            <a:r>
              <a:rPr lang="en-GB" sz="1800" b="0" i="0" u="none" strike="noStrike" dirty="0">
                <a:solidFill>
                  <a:srgbClr val="000000"/>
                </a:solidFill>
                <a:effectLst/>
                <a:latin typeface="Arial" panose="020B0604020202020204" pitchFamily="34" charset="0"/>
              </a:rPr>
              <a:t>We are very supportive of the measures being taken by the Victorian Government to improve road safety and reduce the road toll. </a:t>
            </a:r>
            <a:endParaRPr lang="en-GB" b="0" dirty="0">
              <a:effectLst/>
            </a:endParaRPr>
          </a:p>
          <a:p>
            <a:pPr marL="158750" indent="0" rtl="0">
              <a:spcBef>
                <a:spcPts val="0"/>
              </a:spcBef>
              <a:spcAft>
                <a:spcPts val="0"/>
              </a:spcAft>
              <a:buNone/>
            </a:pPr>
            <a:r>
              <a:rPr lang="en-GB" sz="1800" b="0" i="0" u="none" strike="noStrike" dirty="0">
                <a:solidFill>
                  <a:srgbClr val="000000"/>
                </a:solidFill>
                <a:effectLst/>
                <a:latin typeface="Arial" panose="020B0604020202020204" pitchFamily="34" charset="0"/>
              </a:rPr>
              <a:t>And we are committed to the development of accessible safety technology</a:t>
            </a:r>
            <a:endParaRPr lang="en-GB" b="0" dirty="0">
              <a:effectLst/>
            </a:endParaRPr>
          </a:p>
          <a:p>
            <a:pPr marL="158750" indent="0">
              <a:buNone/>
            </a:pPr>
            <a:br>
              <a:rPr lang="en-GB" b="0" dirty="0">
                <a:effectLst/>
              </a:rPr>
            </a:br>
            <a:r>
              <a:rPr lang="en-GB" sz="1800" b="0" i="0" u="none" strike="noStrike" dirty="0">
                <a:solidFill>
                  <a:srgbClr val="000000"/>
                </a:solidFill>
                <a:effectLst/>
                <a:latin typeface="Arial" panose="020B0604020202020204" pitchFamily="34" charset="0"/>
              </a:rPr>
              <a:t>Consistent with our submission, we want to highlight some of the challenges associated with existing solutions and programs and share what we’ve been doing and some successes we’ve observed in the hope that it creates an opportunity to work collaboratively with the government and industry to achieve material reduction in vehicle accidents and deaths on our roads.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3ad851edd_0_13:notes"/>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3ad851ed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3ad851edd_0_869: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3ad851edd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3ad851edd_0_35: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3ad851ed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When we look at the incentive strategies for Driver Safety, we categorise we come across the standard carrot-stick options</a:t>
            </a:r>
            <a:endParaRPr lang="en-GB" b="0" dirty="0">
              <a:effectLst/>
            </a:endParaRPr>
          </a:p>
          <a:p>
            <a:pPr rtl="0">
              <a:spcBef>
                <a:spcPts val="0"/>
              </a:spcBef>
              <a:spcAft>
                <a:spcPts val="0"/>
              </a:spcAft>
            </a:pP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Fines </a:t>
            </a:r>
            <a:endParaRPr lang="en-GB" b="0" dirty="0">
              <a:effectLst/>
            </a:endParaRPr>
          </a:p>
          <a:p>
            <a:pPr rtl="0">
              <a:spcBef>
                <a:spcPts val="0"/>
              </a:spcBef>
              <a:spcAft>
                <a:spcPts val="0"/>
              </a:spcAft>
            </a:pP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Rewards</a:t>
            </a:r>
            <a:endParaRPr lang="en-GB" b="0" dirty="0">
              <a:effectLst/>
            </a:endParaRPr>
          </a:p>
          <a:p>
            <a:pPr marL="158750" indent="0">
              <a:buNone/>
            </a:pPr>
            <a:br>
              <a:rPr lang="en-GB" dirty="0"/>
            </a:b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3ad851edd_0_64: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3ad851ed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3ad851edd_0_843: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3ad851edd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3ad851edd_0_901: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3ad851edd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4478" y="1094388"/>
            <a:ext cx="9963000" cy="3016800"/>
          </a:xfrm>
          <a:prstGeom prst="rect">
            <a:avLst/>
          </a:prstGeom>
        </p:spPr>
        <p:txBody>
          <a:bodyPr spcFirstLastPara="1" wrap="square" lIns="116050" tIns="116050" rIns="116050" bIns="116050" anchor="b" anchorCtr="0">
            <a:no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364468" y="4165643"/>
            <a:ext cx="9963000" cy="1164900"/>
          </a:xfrm>
          <a:prstGeom prst="rect">
            <a:avLst/>
          </a:prstGeom>
        </p:spPr>
        <p:txBody>
          <a:bodyPr spcFirstLastPara="1" wrap="square" lIns="116050" tIns="116050" rIns="116050" bIns="116050" anchor="t"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64468" y="1625801"/>
            <a:ext cx="9963000" cy="2886000"/>
          </a:xfrm>
          <a:prstGeom prst="rect">
            <a:avLst/>
          </a:prstGeom>
        </p:spPr>
        <p:txBody>
          <a:bodyPr spcFirstLastPara="1" wrap="square" lIns="116050" tIns="116050" rIns="116050" bIns="116050" anchor="b" anchorCtr="0">
            <a:no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a:spLocks noGrp="1"/>
          </p:cNvSpPr>
          <p:nvPr>
            <p:ph type="body" idx="1"/>
          </p:nvPr>
        </p:nvSpPr>
        <p:spPr>
          <a:xfrm>
            <a:off x="364468" y="4633192"/>
            <a:ext cx="9963000" cy="1911900"/>
          </a:xfrm>
          <a:prstGeom prst="rect">
            <a:avLst/>
          </a:prstGeom>
        </p:spPr>
        <p:txBody>
          <a:bodyPr spcFirstLastPara="1" wrap="square" lIns="116050" tIns="116050" rIns="116050" bIns="116050" anchor="t" anchorCtr="0">
            <a:noAutofit/>
          </a:bodyPr>
          <a:lstStyle>
            <a:lvl1pPr marL="457200" lvl="0" indent="-374650" algn="ctr">
              <a:spcBef>
                <a:spcPts val="0"/>
              </a:spcBef>
              <a:spcAft>
                <a:spcPts val="0"/>
              </a:spcAft>
              <a:buSzPts val="2300"/>
              <a:buChar char="●"/>
              <a:defRPr/>
            </a:lvl1pPr>
            <a:lvl2pPr marL="914400" lvl="1" indent="-342900" algn="ctr">
              <a:spcBef>
                <a:spcPts val="2000"/>
              </a:spcBef>
              <a:spcAft>
                <a:spcPts val="0"/>
              </a:spcAft>
              <a:buSzPts val="1800"/>
              <a:buChar char="○"/>
              <a:defRPr/>
            </a:lvl2pPr>
            <a:lvl3pPr marL="1371600" lvl="2" indent="-342900" algn="ctr">
              <a:spcBef>
                <a:spcPts val="2000"/>
              </a:spcBef>
              <a:spcAft>
                <a:spcPts val="0"/>
              </a:spcAft>
              <a:buSzPts val="1800"/>
              <a:buChar char="■"/>
              <a:defRPr/>
            </a:lvl3pPr>
            <a:lvl4pPr marL="1828800" lvl="3" indent="-342900" algn="ctr">
              <a:spcBef>
                <a:spcPts val="2000"/>
              </a:spcBef>
              <a:spcAft>
                <a:spcPts val="0"/>
              </a:spcAft>
              <a:buSzPts val="1800"/>
              <a:buChar char="●"/>
              <a:defRPr/>
            </a:lvl4pPr>
            <a:lvl5pPr marL="2286000" lvl="4" indent="-342900" algn="ctr">
              <a:spcBef>
                <a:spcPts val="2000"/>
              </a:spcBef>
              <a:spcAft>
                <a:spcPts val="0"/>
              </a:spcAft>
              <a:buSzPts val="1800"/>
              <a:buChar char="○"/>
              <a:defRPr/>
            </a:lvl5pPr>
            <a:lvl6pPr marL="2743200" lvl="5" indent="-342900" algn="ctr">
              <a:spcBef>
                <a:spcPts val="2000"/>
              </a:spcBef>
              <a:spcAft>
                <a:spcPts val="0"/>
              </a:spcAft>
              <a:buSzPts val="1800"/>
              <a:buChar char="■"/>
              <a:defRPr/>
            </a:lvl6pPr>
            <a:lvl7pPr marL="3200400" lvl="6" indent="-342900" algn="ctr">
              <a:spcBef>
                <a:spcPts val="2000"/>
              </a:spcBef>
              <a:spcAft>
                <a:spcPts val="0"/>
              </a:spcAft>
              <a:buSzPts val="1800"/>
              <a:buChar char="●"/>
              <a:defRPr/>
            </a:lvl7pPr>
            <a:lvl8pPr marL="3657600" lvl="7" indent="-342900" algn="ctr">
              <a:spcBef>
                <a:spcPts val="2000"/>
              </a:spcBef>
              <a:spcAft>
                <a:spcPts val="0"/>
              </a:spcAft>
              <a:buSzPts val="1800"/>
              <a:buChar char="○"/>
              <a:defRPr/>
            </a:lvl8pPr>
            <a:lvl9pPr marL="4114800" lvl="8" indent="-342900" algn="ctr">
              <a:spcBef>
                <a:spcPts val="2000"/>
              </a:spcBef>
              <a:spcAft>
                <a:spcPts val="2000"/>
              </a:spcAft>
              <a:buSzPts val="1800"/>
              <a:buChar char="■"/>
              <a:defRPr/>
            </a:lvl9pPr>
          </a:lstStyle>
          <a:p>
            <a:endParaRPr/>
          </a:p>
        </p:txBody>
      </p:sp>
      <p:sp>
        <p:nvSpPr>
          <p:cNvPr id="47" name="Google Shape;47;p11"/>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87183" y="741731"/>
            <a:ext cx="8917500" cy="634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4000" b="1" i="0" u="none" strike="noStrike" cap="none">
                <a:solidFill>
                  <a:srgbClr val="3C3C40"/>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899880" y="2774843"/>
            <a:ext cx="8892300" cy="2854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lnSpc>
                <a:spcPct val="100000"/>
              </a:lnSpc>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lnSpc>
                <a:spcPct val="100000"/>
              </a:lnSpc>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lnSpc>
                <a:spcPct val="100000"/>
              </a:lnSpc>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lnSpc>
                <a:spcPct val="100000"/>
              </a:lnSpc>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lnSpc>
                <a:spcPct val="100000"/>
              </a:lnSpc>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lnSpc>
                <a:spcPct val="100000"/>
              </a:lnSpc>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lnSpc>
                <a:spcPct val="100000"/>
              </a:lnSpc>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635280" y="7030799"/>
            <a:ext cx="3421500" cy="378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SzPts val="1400"/>
              <a:buNone/>
              <a:defRPr sz="1800">
                <a:solidFill>
                  <a:srgbClr val="888888"/>
                </a:solidFill>
              </a:defRPr>
            </a:lvl1pPr>
            <a:lvl2pPr marR="0" lvl="1" algn="l" rtl="0">
              <a:lnSpc>
                <a:spcPct val="100000"/>
              </a:lnSpc>
              <a:spcBef>
                <a:spcPts val="0"/>
              </a:spcBef>
              <a:spcAft>
                <a:spcPts val="0"/>
              </a:spcAft>
              <a:buSzPts val="1400"/>
              <a:buNone/>
              <a:defRPr sz="1800" b="0" i="0" u="none" strike="noStrike" cap="none"/>
            </a:lvl2pPr>
            <a:lvl3pPr marR="0" lvl="2" algn="l" rtl="0">
              <a:lnSpc>
                <a:spcPct val="100000"/>
              </a:lnSpc>
              <a:spcBef>
                <a:spcPts val="0"/>
              </a:spcBef>
              <a:spcAft>
                <a:spcPts val="0"/>
              </a:spcAft>
              <a:buSzPts val="1400"/>
              <a:buNone/>
              <a:defRPr sz="1800" b="0" i="0" u="none" strike="noStrike" cap="none"/>
            </a:lvl3pPr>
            <a:lvl4pPr marR="0" lvl="3" algn="l" rtl="0">
              <a:lnSpc>
                <a:spcPct val="100000"/>
              </a:lnSpc>
              <a:spcBef>
                <a:spcPts val="0"/>
              </a:spcBef>
              <a:spcAft>
                <a:spcPts val="0"/>
              </a:spcAft>
              <a:buSzPts val="1400"/>
              <a:buNone/>
              <a:defRPr sz="1800" b="0" i="0" u="none" strike="noStrike" cap="none"/>
            </a:lvl4pPr>
            <a:lvl5pPr marR="0" lvl="4" algn="l" rtl="0">
              <a:lnSpc>
                <a:spcPct val="100000"/>
              </a:lnSpc>
              <a:spcBef>
                <a:spcPts val="0"/>
              </a:spcBef>
              <a:spcAft>
                <a:spcPts val="0"/>
              </a:spcAft>
              <a:buSzPts val="1400"/>
              <a:buNone/>
              <a:defRPr sz="1800" b="0" i="0" u="none" strike="noStrike" cap="none"/>
            </a:lvl5pPr>
            <a:lvl6pPr marR="0" lvl="5" algn="l" rtl="0">
              <a:lnSpc>
                <a:spcPct val="100000"/>
              </a:lnSpc>
              <a:spcBef>
                <a:spcPts val="0"/>
              </a:spcBef>
              <a:spcAft>
                <a:spcPts val="0"/>
              </a:spcAft>
              <a:buSzPts val="1400"/>
              <a:buNone/>
              <a:defRPr sz="1800" b="0" i="0" u="none" strike="noStrike" cap="none"/>
            </a:lvl6pPr>
            <a:lvl7pPr marR="0" lvl="6" algn="l" rtl="0">
              <a:lnSpc>
                <a:spcPct val="100000"/>
              </a:lnSpc>
              <a:spcBef>
                <a:spcPts val="0"/>
              </a:spcBef>
              <a:spcAft>
                <a:spcPts val="0"/>
              </a:spcAft>
              <a:buSzPts val="1400"/>
              <a:buNone/>
              <a:defRPr sz="1800" b="0" i="0" u="none" strike="noStrike" cap="none"/>
            </a:lvl7pPr>
            <a:lvl8pPr marR="0" lvl="7" algn="l" rtl="0">
              <a:lnSpc>
                <a:spcPct val="100000"/>
              </a:lnSpc>
              <a:spcBef>
                <a:spcPts val="0"/>
              </a:spcBef>
              <a:spcAft>
                <a:spcPts val="0"/>
              </a:spcAft>
              <a:buSzPts val="1400"/>
              <a:buNone/>
              <a:defRPr sz="1800" b="0" i="0" u="none" strike="noStrike" cap="none"/>
            </a:lvl8pPr>
            <a:lvl9pPr marR="0" lvl="8" algn="l" rtl="0">
              <a:lnSpc>
                <a:spcPct val="100000"/>
              </a:lnSpc>
              <a:spcBef>
                <a:spcPts val="0"/>
              </a:spcBef>
              <a:spcAft>
                <a:spcPts val="0"/>
              </a:spcAft>
              <a:buSzPts val="1400"/>
              <a:buNone/>
              <a:defRPr sz="1800" b="0" i="0" u="none" strike="noStrike" cap="none"/>
            </a:lvl9pPr>
          </a:lstStyle>
          <a:p>
            <a:endParaRPr/>
          </a:p>
        </p:txBody>
      </p:sp>
      <p:sp>
        <p:nvSpPr>
          <p:cNvPr id="54" name="Google Shape;54;p13"/>
          <p:cNvSpPr txBox="1">
            <a:spLocks noGrp="1"/>
          </p:cNvSpPr>
          <p:nvPr>
            <p:ph type="dt" idx="10"/>
          </p:nvPr>
        </p:nvSpPr>
        <p:spPr>
          <a:xfrm>
            <a:off x="534600" y="7030799"/>
            <a:ext cx="2459100" cy="37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1800">
                <a:solidFill>
                  <a:srgbClr val="888888"/>
                </a:solidFill>
              </a:defRPr>
            </a:lvl1pPr>
            <a:lvl2pPr marR="0" lvl="1" algn="l" rtl="0">
              <a:lnSpc>
                <a:spcPct val="100000"/>
              </a:lnSpc>
              <a:spcBef>
                <a:spcPts val="0"/>
              </a:spcBef>
              <a:spcAft>
                <a:spcPts val="0"/>
              </a:spcAft>
              <a:buSzPts val="1400"/>
              <a:buNone/>
              <a:defRPr sz="1800" b="0" i="0" u="none" strike="noStrike" cap="none"/>
            </a:lvl2pPr>
            <a:lvl3pPr marR="0" lvl="2" algn="l" rtl="0">
              <a:lnSpc>
                <a:spcPct val="100000"/>
              </a:lnSpc>
              <a:spcBef>
                <a:spcPts val="0"/>
              </a:spcBef>
              <a:spcAft>
                <a:spcPts val="0"/>
              </a:spcAft>
              <a:buSzPts val="1400"/>
              <a:buNone/>
              <a:defRPr sz="1800" b="0" i="0" u="none" strike="noStrike" cap="none"/>
            </a:lvl3pPr>
            <a:lvl4pPr marR="0" lvl="3" algn="l" rtl="0">
              <a:lnSpc>
                <a:spcPct val="100000"/>
              </a:lnSpc>
              <a:spcBef>
                <a:spcPts val="0"/>
              </a:spcBef>
              <a:spcAft>
                <a:spcPts val="0"/>
              </a:spcAft>
              <a:buSzPts val="1400"/>
              <a:buNone/>
              <a:defRPr sz="1800" b="0" i="0" u="none" strike="noStrike" cap="none"/>
            </a:lvl4pPr>
            <a:lvl5pPr marR="0" lvl="4" algn="l" rtl="0">
              <a:lnSpc>
                <a:spcPct val="100000"/>
              </a:lnSpc>
              <a:spcBef>
                <a:spcPts val="0"/>
              </a:spcBef>
              <a:spcAft>
                <a:spcPts val="0"/>
              </a:spcAft>
              <a:buSzPts val="1400"/>
              <a:buNone/>
              <a:defRPr sz="1800" b="0" i="0" u="none" strike="noStrike" cap="none"/>
            </a:lvl5pPr>
            <a:lvl6pPr marR="0" lvl="5" algn="l" rtl="0">
              <a:lnSpc>
                <a:spcPct val="100000"/>
              </a:lnSpc>
              <a:spcBef>
                <a:spcPts val="0"/>
              </a:spcBef>
              <a:spcAft>
                <a:spcPts val="0"/>
              </a:spcAft>
              <a:buSzPts val="1400"/>
              <a:buNone/>
              <a:defRPr sz="1800" b="0" i="0" u="none" strike="noStrike" cap="none"/>
            </a:lvl6pPr>
            <a:lvl7pPr marR="0" lvl="6" algn="l" rtl="0">
              <a:lnSpc>
                <a:spcPct val="100000"/>
              </a:lnSpc>
              <a:spcBef>
                <a:spcPts val="0"/>
              </a:spcBef>
              <a:spcAft>
                <a:spcPts val="0"/>
              </a:spcAft>
              <a:buSzPts val="1400"/>
              <a:buNone/>
              <a:defRPr sz="1800" b="0" i="0" u="none" strike="noStrike" cap="none"/>
            </a:lvl7pPr>
            <a:lvl8pPr marR="0" lvl="7" algn="l" rtl="0">
              <a:lnSpc>
                <a:spcPct val="100000"/>
              </a:lnSpc>
              <a:spcBef>
                <a:spcPts val="0"/>
              </a:spcBef>
              <a:spcAft>
                <a:spcPts val="0"/>
              </a:spcAft>
              <a:buSzPts val="1400"/>
              <a:buNone/>
              <a:defRPr sz="1800" b="0" i="0" u="none" strike="noStrike" cap="none"/>
            </a:lvl8pPr>
            <a:lvl9pPr marR="0" lvl="8" algn="l" rtl="0">
              <a:lnSpc>
                <a:spcPct val="100000"/>
              </a:lnSpc>
              <a:spcBef>
                <a:spcPts val="0"/>
              </a:spcBef>
              <a:spcAft>
                <a:spcPts val="0"/>
              </a:spcAft>
              <a:buSzPts val="1400"/>
              <a:buNone/>
              <a:defRPr sz="1800" b="0" i="0" u="none" strike="noStrike" cap="none"/>
            </a:lvl9pPr>
          </a:lstStyle>
          <a:p>
            <a:endParaRPr/>
          </a:p>
        </p:txBody>
      </p:sp>
      <p:sp>
        <p:nvSpPr>
          <p:cNvPr id="55" name="Google Shape;55;p13"/>
          <p:cNvSpPr txBox="1">
            <a:spLocks noGrp="1"/>
          </p:cNvSpPr>
          <p:nvPr>
            <p:ph type="sldNum" idx="12"/>
          </p:nvPr>
        </p:nvSpPr>
        <p:spPr>
          <a:xfrm>
            <a:off x="9809984" y="6924215"/>
            <a:ext cx="366300" cy="125100"/>
          </a:xfrm>
          <a:prstGeom prst="rect">
            <a:avLst/>
          </a:prstGeom>
          <a:noFill/>
          <a:ln>
            <a:noFill/>
          </a:ln>
        </p:spPr>
        <p:txBody>
          <a:bodyPr spcFirstLastPara="1" wrap="square" lIns="0" tIns="0" rIns="0" bIns="0" anchor="t" anchorCtr="0">
            <a:noAutofit/>
          </a:bodyPr>
          <a:lstStyle>
            <a:lvl1pPr marL="12700" marR="0" lvl="0"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12700" marR="0" lvl="1"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12700" marR="0" lvl="2"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12700" marR="0" lvl="3"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12700" marR="0" lvl="4"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12700" marR="0" lvl="5"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12700" marR="0" lvl="6"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12700" marR="0" lvl="7"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12700" marR="0" lvl="8"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1270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1336500" y="1237250"/>
            <a:ext cx="8019000" cy="2631900"/>
          </a:xfrm>
          <a:prstGeom prst="rect">
            <a:avLst/>
          </a:prstGeom>
          <a:noFill/>
          <a:ln>
            <a:noFill/>
          </a:ln>
        </p:spPr>
        <p:txBody>
          <a:bodyPr spcFirstLastPara="1" wrap="square" lIns="112875" tIns="112875" rIns="112875" bIns="112875" anchor="b" anchorCtr="0">
            <a:noAutofit/>
          </a:bodyPr>
          <a:lstStyle>
            <a:lvl1pPr lvl="0" algn="ctr" rtl="0">
              <a:lnSpc>
                <a:spcPct val="100000"/>
              </a:lnSpc>
              <a:spcBef>
                <a:spcPts val="0"/>
              </a:spcBef>
              <a:spcAft>
                <a:spcPts val="0"/>
              </a:spcAft>
              <a:buSzPts val="3400"/>
              <a:buNone/>
              <a:defRPr sz="5700"/>
            </a:lvl1pPr>
            <a:lvl2pPr lvl="1" algn="l" rtl="0">
              <a:lnSpc>
                <a:spcPct val="100000"/>
              </a:lnSpc>
              <a:spcBef>
                <a:spcPts val="0"/>
              </a:spcBef>
              <a:spcAft>
                <a:spcPts val="0"/>
              </a:spcAft>
              <a:buSzPts val="3400"/>
              <a:buNone/>
              <a:defRPr/>
            </a:lvl2pPr>
            <a:lvl3pPr lvl="2" algn="l" rtl="0">
              <a:lnSpc>
                <a:spcPct val="100000"/>
              </a:lnSpc>
              <a:spcBef>
                <a:spcPts val="0"/>
              </a:spcBef>
              <a:spcAft>
                <a:spcPts val="0"/>
              </a:spcAft>
              <a:buSzPts val="3400"/>
              <a:buNone/>
              <a:defRPr/>
            </a:lvl3pPr>
            <a:lvl4pPr lvl="3" algn="l" rtl="0">
              <a:lnSpc>
                <a:spcPct val="100000"/>
              </a:lnSpc>
              <a:spcBef>
                <a:spcPts val="0"/>
              </a:spcBef>
              <a:spcAft>
                <a:spcPts val="0"/>
              </a:spcAft>
              <a:buSzPts val="3400"/>
              <a:buNone/>
              <a:defRPr/>
            </a:lvl4pPr>
            <a:lvl5pPr lvl="4" algn="l" rtl="0">
              <a:lnSpc>
                <a:spcPct val="100000"/>
              </a:lnSpc>
              <a:spcBef>
                <a:spcPts val="0"/>
              </a:spcBef>
              <a:spcAft>
                <a:spcPts val="0"/>
              </a:spcAft>
              <a:buSzPts val="3400"/>
              <a:buNone/>
              <a:defRPr/>
            </a:lvl5pPr>
            <a:lvl6pPr lvl="5" algn="l" rtl="0">
              <a:lnSpc>
                <a:spcPct val="100000"/>
              </a:lnSpc>
              <a:spcBef>
                <a:spcPts val="0"/>
              </a:spcBef>
              <a:spcAft>
                <a:spcPts val="0"/>
              </a:spcAft>
              <a:buSzPts val="3400"/>
              <a:buNone/>
              <a:defRPr/>
            </a:lvl6pPr>
            <a:lvl7pPr lvl="6" algn="l" rtl="0">
              <a:lnSpc>
                <a:spcPct val="100000"/>
              </a:lnSpc>
              <a:spcBef>
                <a:spcPts val="0"/>
              </a:spcBef>
              <a:spcAft>
                <a:spcPts val="0"/>
              </a:spcAft>
              <a:buSzPts val="3400"/>
              <a:buNone/>
              <a:defRPr/>
            </a:lvl7pPr>
            <a:lvl8pPr lvl="7" algn="l" rtl="0">
              <a:lnSpc>
                <a:spcPct val="100000"/>
              </a:lnSpc>
              <a:spcBef>
                <a:spcPts val="0"/>
              </a:spcBef>
              <a:spcAft>
                <a:spcPts val="0"/>
              </a:spcAft>
              <a:buSzPts val="3400"/>
              <a:buNone/>
              <a:defRPr/>
            </a:lvl8pPr>
            <a:lvl9pPr lvl="8" algn="l" rtl="0">
              <a:lnSpc>
                <a:spcPct val="100000"/>
              </a:lnSpc>
              <a:spcBef>
                <a:spcPts val="0"/>
              </a:spcBef>
              <a:spcAft>
                <a:spcPts val="0"/>
              </a:spcAft>
              <a:buSzPts val="3400"/>
              <a:buNone/>
              <a:defRPr/>
            </a:lvl9pPr>
          </a:lstStyle>
          <a:p>
            <a:endParaRPr/>
          </a:p>
        </p:txBody>
      </p:sp>
      <p:sp>
        <p:nvSpPr>
          <p:cNvPr id="62" name="Google Shape;62;p15"/>
          <p:cNvSpPr txBox="1">
            <a:spLocks noGrp="1"/>
          </p:cNvSpPr>
          <p:nvPr>
            <p:ph type="subTitle" idx="1"/>
          </p:nvPr>
        </p:nvSpPr>
        <p:spPr>
          <a:xfrm>
            <a:off x="1336500" y="3970750"/>
            <a:ext cx="8019000" cy="1825200"/>
          </a:xfrm>
          <a:prstGeom prst="rect">
            <a:avLst/>
          </a:prstGeom>
          <a:noFill/>
          <a:ln>
            <a:noFill/>
          </a:ln>
        </p:spPr>
        <p:txBody>
          <a:bodyPr spcFirstLastPara="1" wrap="square" lIns="112875" tIns="112875" rIns="112875" bIns="112875" anchor="t" anchorCtr="0">
            <a:noAutofit/>
          </a:bodyPr>
          <a:lstStyle>
            <a:lvl1pPr lvl="0" algn="ctr" rtl="0">
              <a:lnSpc>
                <a:spcPct val="115000"/>
              </a:lnSpc>
              <a:spcBef>
                <a:spcPts val="0"/>
              </a:spcBef>
              <a:spcAft>
                <a:spcPts val="0"/>
              </a:spcAft>
              <a:buSzPts val="2300"/>
              <a:buNone/>
              <a:defRPr sz="2300"/>
            </a:lvl1pPr>
            <a:lvl2pPr lvl="1" algn="ctr" rtl="0">
              <a:lnSpc>
                <a:spcPct val="115000"/>
              </a:lnSpc>
              <a:spcBef>
                <a:spcPts val="2000"/>
              </a:spcBef>
              <a:spcAft>
                <a:spcPts val="0"/>
              </a:spcAft>
              <a:buSzPts val="1800"/>
              <a:buNone/>
              <a:defRPr sz="1900"/>
            </a:lvl2pPr>
            <a:lvl3pPr lvl="2" algn="ctr" rtl="0">
              <a:lnSpc>
                <a:spcPct val="115000"/>
              </a:lnSpc>
              <a:spcBef>
                <a:spcPts val="2000"/>
              </a:spcBef>
              <a:spcAft>
                <a:spcPts val="0"/>
              </a:spcAft>
              <a:buSzPts val="1800"/>
              <a:buNone/>
              <a:defRPr sz="1700"/>
            </a:lvl3pPr>
            <a:lvl4pPr lvl="3" algn="ctr" rtl="0">
              <a:lnSpc>
                <a:spcPct val="115000"/>
              </a:lnSpc>
              <a:spcBef>
                <a:spcPts val="2000"/>
              </a:spcBef>
              <a:spcAft>
                <a:spcPts val="0"/>
              </a:spcAft>
              <a:buSzPts val="1800"/>
              <a:buNone/>
              <a:defRPr sz="1500"/>
            </a:lvl4pPr>
            <a:lvl5pPr lvl="4" algn="ctr" rtl="0">
              <a:lnSpc>
                <a:spcPct val="115000"/>
              </a:lnSpc>
              <a:spcBef>
                <a:spcPts val="2000"/>
              </a:spcBef>
              <a:spcAft>
                <a:spcPts val="0"/>
              </a:spcAft>
              <a:buSzPts val="1800"/>
              <a:buNone/>
              <a:defRPr sz="1500"/>
            </a:lvl5pPr>
            <a:lvl6pPr lvl="5" algn="ctr" rtl="0">
              <a:lnSpc>
                <a:spcPct val="115000"/>
              </a:lnSpc>
              <a:spcBef>
                <a:spcPts val="2000"/>
              </a:spcBef>
              <a:spcAft>
                <a:spcPts val="0"/>
              </a:spcAft>
              <a:buSzPts val="1800"/>
              <a:buNone/>
              <a:defRPr sz="1500"/>
            </a:lvl6pPr>
            <a:lvl7pPr lvl="6" algn="ctr" rtl="0">
              <a:lnSpc>
                <a:spcPct val="115000"/>
              </a:lnSpc>
              <a:spcBef>
                <a:spcPts val="2000"/>
              </a:spcBef>
              <a:spcAft>
                <a:spcPts val="0"/>
              </a:spcAft>
              <a:buSzPts val="1800"/>
              <a:buNone/>
              <a:defRPr sz="1500"/>
            </a:lvl7pPr>
            <a:lvl8pPr lvl="7" algn="ctr" rtl="0">
              <a:lnSpc>
                <a:spcPct val="115000"/>
              </a:lnSpc>
              <a:spcBef>
                <a:spcPts val="2000"/>
              </a:spcBef>
              <a:spcAft>
                <a:spcPts val="0"/>
              </a:spcAft>
              <a:buSzPts val="1800"/>
              <a:buNone/>
              <a:defRPr sz="1500"/>
            </a:lvl8pPr>
            <a:lvl9pPr lvl="8" algn="ctr" rtl="0">
              <a:lnSpc>
                <a:spcPct val="115000"/>
              </a:lnSpc>
              <a:spcBef>
                <a:spcPts val="2000"/>
              </a:spcBef>
              <a:spcAft>
                <a:spcPts val="2000"/>
              </a:spcAft>
              <a:buSzPts val="1800"/>
              <a:buNone/>
              <a:defRPr sz="1500"/>
            </a:lvl9pPr>
          </a:lstStyle>
          <a:p>
            <a:endParaRPr/>
          </a:p>
        </p:txBody>
      </p:sp>
      <p:sp>
        <p:nvSpPr>
          <p:cNvPr id="63" name="Google Shape;63;p15"/>
          <p:cNvSpPr txBox="1">
            <a:spLocks noGrp="1"/>
          </p:cNvSpPr>
          <p:nvPr>
            <p:ph type="dt" idx="10"/>
          </p:nvPr>
        </p:nvSpPr>
        <p:spPr>
          <a:xfrm>
            <a:off x="0" y="0"/>
            <a:ext cx="3507900" cy="4409400"/>
          </a:xfrm>
          <a:prstGeom prst="rect">
            <a:avLst/>
          </a:prstGeom>
          <a:noFill/>
          <a:ln>
            <a:noFill/>
          </a:ln>
        </p:spPr>
        <p:txBody>
          <a:bodyPr spcFirstLastPara="1" wrap="square" lIns="116050" tIns="58025" rIns="116050" bIns="580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5"/>
          <p:cNvSpPr txBox="1">
            <a:spLocks noGrp="1"/>
          </p:cNvSpPr>
          <p:nvPr>
            <p:ph type="ftr" idx="11"/>
          </p:nvPr>
        </p:nvSpPr>
        <p:spPr>
          <a:xfrm>
            <a:off x="0" y="0"/>
            <a:ext cx="3507900" cy="4409400"/>
          </a:xfrm>
          <a:prstGeom prst="rect">
            <a:avLst/>
          </a:prstGeom>
          <a:noFill/>
          <a:ln>
            <a:noFill/>
          </a:ln>
        </p:spPr>
        <p:txBody>
          <a:bodyPr spcFirstLastPara="1" wrap="square" lIns="116050" tIns="58025" rIns="116050" bIns="580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15"/>
          <p:cNvSpPr txBox="1">
            <a:spLocks noGrp="1"/>
          </p:cNvSpPr>
          <p:nvPr>
            <p:ph type="sldNum" idx="12"/>
          </p:nvPr>
        </p:nvSpPr>
        <p:spPr>
          <a:xfrm>
            <a:off x="9906772" y="6854073"/>
            <a:ext cx="641700" cy="578400"/>
          </a:xfrm>
          <a:prstGeom prst="rect">
            <a:avLst/>
          </a:prstGeom>
          <a:noFill/>
          <a:ln>
            <a:noFill/>
          </a:ln>
        </p:spPr>
        <p:txBody>
          <a:bodyPr spcFirstLastPara="1" wrap="square" lIns="112875" tIns="112875" rIns="112875" bIns="112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6"/>
          <p:cNvSpPr txBox="1">
            <a:spLocks noGrp="1"/>
          </p:cNvSpPr>
          <p:nvPr>
            <p:ph type="sldNum" idx="12"/>
          </p:nvPr>
        </p:nvSpPr>
        <p:spPr>
          <a:xfrm>
            <a:off x="9906772" y="6854073"/>
            <a:ext cx="641700" cy="578400"/>
          </a:xfrm>
          <a:prstGeom prst="rect">
            <a:avLst/>
          </a:prstGeom>
          <a:noFill/>
          <a:ln>
            <a:noFill/>
          </a:ln>
        </p:spPr>
        <p:txBody>
          <a:bodyPr spcFirstLastPara="1" wrap="square" lIns="112875" tIns="112875" rIns="112875" bIns="112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64468" y="654105"/>
            <a:ext cx="9963000" cy="841800"/>
          </a:xfrm>
          <a:prstGeom prst="rect">
            <a:avLst/>
          </a:prstGeom>
          <a:noFill/>
          <a:ln>
            <a:noFill/>
          </a:ln>
        </p:spPr>
        <p:txBody>
          <a:bodyPr spcFirstLastPara="1" wrap="square" lIns="112875" tIns="112875" rIns="112875" bIns="112875" anchor="t"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3400"/>
              <a:buNone/>
              <a:defRPr/>
            </a:lvl2pPr>
            <a:lvl3pPr lvl="2" algn="l" rtl="0">
              <a:lnSpc>
                <a:spcPct val="100000"/>
              </a:lnSpc>
              <a:spcBef>
                <a:spcPts val="0"/>
              </a:spcBef>
              <a:spcAft>
                <a:spcPts val="0"/>
              </a:spcAft>
              <a:buSzPts val="3400"/>
              <a:buNone/>
              <a:defRPr/>
            </a:lvl3pPr>
            <a:lvl4pPr lvl="3" algn="l" rtl="0">
              <a:lnSpc>
                <a:spcPct val="100000"/>
              </a:lnSpc>
              <a:spcBef>
                <a:spcPts val="0"/>
              </a:spcBef>
              <a:spcAft>
                <a:spcPts val="0"/>
              </a:spcAft>
              <a:buSzPts val="3400"/>
              <a:buNone/>
              <a:defRPr/>
            </a:lvl4pPr>
            <a:lvl5pPr lvl="4" algn="l" rtl="0">
              <a:lnSpc>
                <a:spcPct val="100000"/>
              </a:lnSpc>
              <a:spcBef>
                <a:spcPts val="0"/>
              </a:spcBef>
              <a:spcAft>
                <a:spcPts val="0"/>
              </a:spcAft>
              <a:buSzPts val="3400"/>
              <a:buNone/>
              <a:defRPr/>
            </a:lvl5pPr>
            <a:lvl6pPr lvl="5" algn="l" rtl="0">
              <a:lnSpc>
                <a:spcPct val="100000"/>
              </a:lnSpc>
              <a:spcBef>
                <a:spcPts val="0"/>
              </a:spcBef>
              <a:spcAft>
                <a:spcPts val="0"/>
              </a:spcAft>
              <a:buSzPts val="3400"/>
              <a:buNone/>
              <a:defRPr/>
            </a:lvl6pPr>
            <a:lvl7pPr lvl="6" algn="l" rtl="0">
              <a:lnSpc>
                <a:spcPct val="100000"/>
              </a:lnSpc>
              <a:spcBef>
                <a:spcPts val="0"/>
              </a:spcBef>
              <a:spcAft>
                <a:spcPts val="0"/>
              </a:spcAft>
              <a:buSzPts val="3400"/>
              <a:buNone/>
              <a:defRPr/>
            </a:lvl7pPr>
            <a:lvl8pPr lvl="7" algn="l" rtl="0">
              <a:lnSpc>
                <a:spcPct val="100000"/>
              </a:lnSpc>
              <a:spcBef>
                <a:spcPts val="0"/>
              </a:spcBef>
              <a:spcAft>
                <a:spcPts val="0"/>
              </a:spcAft>
              <a:buSzPts val="3400"/>
              <a:buNone/>
              <a:defRPr/>
            </a:lvl8pPr>
            <a:lvl9pPr lvl="8" algn="l" rtl="0">
              <a:lnSpc>
                <a:spcPct val="100000"/>
              </a:lnSpc>
              <a:spcBef>
                <a:spcPts val="0"/>
              </a:spcBef>
              <a:spcAft>
                <a:spcPts val="0"/>
              </a:spcAft>
              <a:buSzPts val="3400"/>
              <a:buNone/>
              <a:defRPr/>
            </a:lvl9pPr>
          </a:lstStyle>
          <a:p>
            <a:endParaRPr/>
          </a:p>
        </p:txBody>
      </p:sp>
      <p:sp>
        <p:nvSpPr>
          <p:cNvPr id="70" name="Google Shape;70;p17"/>
          <p:cNvSpPr txBox="1">
            <a:spLocks noGrp="1"/>
          </p:cNvSpPr>
          <p:nvPr>
            <p:ph type="body" idx="1"/>
          </p:nvPr>
        </p:nvSpPr>
        <p:spPr>
          <a:xfrm>
            <a:off x="364468" y="1693927"/>
            <a:ext cx="9963000" cy="5021400"/>
          </a:xfrm>
          <a:prstGeom prst="rect">
            <a:avLst/>
          </a:prstGeom>
          <a:noFill/>
          <a:ln>
            <a:noFill/>
          </a:ln>
        </p:spPr>
        <p:txBody>
          <a:bodyPr spcFirstLastPara="1" wrap="square" lIns="112875" tIns="112875" rIns="112875" bIns="112875" anchor="t" anchorCtr="0">
            <a:noAutofit/>
          </a:bodyPr>
          <a:lstStyle>
            <a:lvl1pPr marL="457200" lvl="0" indent="-374650" algn="l" rtl="0">
              <a:lnSpc>
                <a:spcPct val="115000"/>
              </a:lnSpc>
              <a:spcBef>
                <a:spcPts val="0"/>
              </a:spcBef>
              <a:spcAft>
                <a:spcPts val="0"/>
              </a:spcAft>
              <a:buSzPts val="2300"/>
              <a:buChar char="●"/>
              <a:defRPr/>
            </a:lvl1pPr>
            <a:lvl2pPr marL="914400" lvl="1" indent="-342900" algn="l" rtl="0">
              <a:lnSpc>
                <a:spcPct val="115000"/>
              </a:lnSpc>
              <a:spcBef>
                <a:spcPts val="2000"/>
              </a:spcBef>
              <a:spcAft>
                <a:spcPts val="0"/>
              </a:spcAft>
              <a:buSzPts val="1800"/>
              <a:buChar char="○"/>
              <a:defRPr/>
            </a:lvl2pPr>
            <a:lvl3pPr marL="1371600" lvl="2" indent="-342900" algn="l" rtl="0">
              <a:lnSpc>
                <a:spcPct val="115000"/>
              </a:lnSpc>
              <a:spcBef>
                <a:spcPts val="2000"/>
              </a:spcBef>
              <a:spcAft>
                <a:spcPts val="0"/>
              </a:spcAft>
              <a:buSzPts val="1800"/>
              <a:buChar char="■"/>
              <a:defRPr/>
            </a:lvl3pPr>
            <a:lvl4pPr marL="1828800" lvl="3" indent="-342900" algn="l" rtl="0">
              <a:lnSpc>
                <a:spcPct val="115000"/>
              </a:lnSpc>
              <a:spcBef>
                <a:spcPts val="2000"/>
              </a:spcBef>
              <a:spcAft>
                <a:spcPts val="0"/>
              </a:spcAft>
              <a:buSzPts val="1800"/>
              <a:buChar char="●"/>
              <a:defRPr/>
            </a:lvl4pPr>
            <a:lvl5pPr marL="2286000" lvl="4" indent="-342900" algn="l" rtl="0">
              <a:lnSpc>
                <a:spcPct val="115000"/>
              </a:lnSpc>
              <a:spcBef>
                <a:spcPts val="2000"/>
              </a:spcBef>
              <a:spcAft>
                <a:spcPts val="0"/>
              </a:spcAft>
              <a:buSzPts val="1800"/>
              <a:buChar char="○"/>
              <a:defRPr/>
            </a:lvl5pPr>
            <a:lvl6pPr marL="2743200" lvl="5" indent="-342900" algn="l" rtl="0">
              <a:lnSpc>
                <a:spcPct val="115000"/>
              </a:lnSpc>
              <a:spcBef>
                <a:spcPts val="2000"/>
              </a:spcBef>
              <a:spcAft>
                <a:spcPts val="0"/>
              </a:spcAft>
              <a:buSzPts val="1800"/>
              <a:buChar char="■"/>
              <a:defRPr/>
            </a:lvl6pPr>
            <a:lvl7pPr marL="3200400" lvl="6" indent="-342900" algn="l" rtl="0">
              <a:lnSpc>
                <a:spcPct val="115000"/>
              </a:lnSpc>
              <a:spcBef>
                <a:spcPts val="2000"/>
              </a:spcBef>
              <a:spcAft>
                <a:spcPts val="0"/>
              </a:spcAft>
              <a:buSzPts val="1800"/>
              <a:buChar char="●"/>
              <a:defRPr/>
            </a:lvl7pPr>
            <a:lvl8pPr marL="3657600" lvl="7" indent="-342900" algn="l" rtl="0">
              <a:lnSpc>
                <a:spcPct val="115000"/>
              </a:lnSpc>
              <a:spcBef>
                <a:spcPts val="2000"/>
              </a:spcBef>
              <a:spcAft>
                <a:spcPts val="0"/>
              </a:spcAft>
              <a:buSzPts val="1800"/>
              <a:buChar char="○"/>
              <a:defRPr/>
            </a:lvl8pPr>
            <a:lvl9pPr marL="4114800" lvl="8" indent="-342900" algn="l" rtl="0">
              <a:lnSpc>
                <a:spcPct val="115000"/>
              </a:lnSpc>
              <a:spcBef>
                <a:spcPts val="2000"/>
              </a:spcBef>
              <a:spcAft>
                <a:spcPts val="2000"/>
              </a:spcAft>
              <a:buSzPts val="1800"/>
              <a:buChar char="■"/>
              <a:defRPr/>
            </a:lvl9pPr>
          </a:lstStyle>
          <a:p>
            <a:endParaRPr/>
          </a:p>
        </p:txBody>
      </p:sp>
      <p:sp>
        <p:nvSpPr>
          <p:cNvPr id="71" name="Google Shape;71;p17"/>
          <p:cNvSpPr txBox="1">
            <a:spLocks noGrp="1"/>
          </p:cNvSpPr>
          <p:nvPr>
            <p:ph type="sldNum" idx="12"/>
          </p:nvPr>
        </p:nvSpPr>
        <p:spPr>
          <a:xfrm>
            <a:off x="9906772" y="6854073"/>
            <a:ext cx="641700" cy="578400"/>
          </a:xfrm>
          <a:prstGeom prst="rect">
            <a:avLst/>
          </a:prstGeom>
          <a:noFill/>
          <a:ln>
            <a:noFill/>
          </a:ln>
        </p:spPr>
        <p:txBody>
          <a:bodyPr spcFirstLastPara="1" wrap="square" lIns="112875" tIns="112875" rIns="112875" bIns="112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64468" y="3161354"/>
            <a:ext cx="9963000" cy="1237200"/>
          </a:xfrm>
          <a:prstGeom prst="rect">
            <a:avLst/>
          </a:prstGeom>
          <a:noFill/>
          <a:ln>
            <a:noFill/>
          </a:ln>
        </p:spPr>
        <p:txBody>
          <a:bodyPr spcFirstLastPara="1" wrap="square" lIns="112875" tIns="112875" rIns="112875" bIns="112875" anchor="ctr" anchorCtr="0">
            <a:noAutofit/>
          </a:bodyPr>
          <a:lstStyle>
            <a:lvl1pPr lvl="0" algn="ctr" rtl="0">
              <a:lnSpc>
                <a:spcPct val="100000"/>
              </a:lnSpc>
              <a:spcBef>
                <a:spcPts val="0"/>
              </a:spcBef>
              <a:spcAft>
                <a:spcPts val="0"/>
              </a:spcAft>
              <a:buSzPts val="4400"/>
              <a:buNone/>
              <a:defRPr sz="4400"/>
            </a:lvl1pPr>
            <a:lvl2pPr lvl="1" algn="ctr" rtl="0">
              <a:lnSpc>
                <a:spcPct val="100000"/>
              </a:lnSpc>
              <a:spcBef>
                <a:spcPts val="0"/>
              </a:spcBef>
              <a:spcAft>
                <a:spcPts val="0"/>
              </a:spcAft>
              <a:buSzPts val="4400"/>
              <a:buNone/>
              <a:defRPr sz="4400"/>
            </a:lvl2pPr>
            <a:lvl3pPr lvl="2" algn="ctr" rtl="0">
              <a:lnSpc>
                <a:spcPct val="100000"/>
              </a:lnSpc>
              <a:spcBef>
                <a:spcPts val="0"/>
              </a:spcBef>
              <a:spcAft>
                <a:spcPts val="0"/>
              </a:spcAft>
              <a:buSzPts val="4400"/>
              <a:buNone/>
              <a:defRPr sz="4400"/>
            </a:lvl3pPr>
            <a:lvl4pPr lvl="3" algn="ctr" rtl="0">
              <a:lnSpc>
                <a:spcPct val="100000"/>
              </a:lnSpc>
              <a:spcBef>
                <a:spcPts val="0"/>
              </a:spcBef>
              <a:spcAft>
                <a:spcPts val="0"/>
              </a:spcAft>
              <a:buSzPts val="4400"/>
              <a:buNone/>
              <a:defRPr sz="4400"/>
            </a:lvl4pPr>
            <a:lvl5pPr lvl="4" algn="ctr" rtl="0">
              <a:lnSpc>
                <a:spcPct val="100000"/>
              </a:lnSpc>
              <a:spcBef>
                <a:spcPts val="0"/>
              </a:spcBef>
              <a:spcAft>
                <a:spcPts val="0"/>
              </a:spcAft>
              <a:buSzPts val="4400"/>
              <a:buNone/>
              <a:defRPr sz="4400"/>
            </a:lvl5pPr>
            <a:lvl6pPr lvl="5" algn="ctr" rtl="0">
              <a:lnSpc>
                <a:spcPct val="100000"/>
              </a:lnSpc>
              <a:spcBef>
                <a:spcPts val="0"/>
              </a:spcBef>
              <a:spcAft>
                <a:spcPts val="0"/>
              </a:spcAft>
              <a:buSzPts val="4400"/>
              <a:buNone/>
              <a:defRPr sz="4400"/>
            </a:lvl6pPr>
            <a:lvl7pPr lvl="6" algn="ctr" rtl="0">
              <a:lnSpc>
                <a:spcPct val="100000"/>
              </a:lnSpc>
              <a:spcBef>
                <a:spcPts val="0"/>
              </a:spcBef>
              <a:spcAft>
                <a:spcPts val="0"/>
              </a:spcAft>
              <a:buSzPts val="4400"/>
              <a:buNone/>
              <a:defRPr sz="4400"/>
            </a:lvl7pPr>
            <a:lvl8pPr lvl="7" algn="ctr" rtl="0">
              <a:lnSpc>
                <a:spcPct val="100000"/>
              </a:lnSpc>
              <a:spcBef>
                <a:spcPts val="0"/>
              </a:spcBef>
              <a:spcAft>
                <a:spcPts val="0"/>
              </a:spcAft>
              <a:buSzPts val="4400"/>
              <a:buNone/>
              <a:defRPr sz="4400"/>
            </a:lvl8pPr>
            <a:lvl9pPr lvl="8" algn="ctr" rtl="0">
              <a:lnSpc>
                <a:spcPct val="100000"/>
              </a:lnSpc>
              <a:spcBef>
                <a:spcPts val="0"/>
              </a:spcBef>
              <a:spcAft>
                <a:spcPts val="0"/>
              </a:spcAft>
              <a:buSzPts val="4400"/>
              <a:buNone/>
              <a:defRPr sz="4400"/>
            </a:lvl9pPr>
          </a:lstStyle>
          <a:p>
            <a:endParaRPr/>
          </a:p>
        </p:txBody>
      </p:sp>
      <p:sp>
        <p:nvSpPr>
          <p:cNvPr id="74" name="Google Shape;74;p18"/>
          <p:cNvSpPr txBox="1">
            <a:spLocks noGrp="1"/>
          </p:cNvSpPr>
          <p:nvPr>
            <p:ph type="sldNum" idx="12"/>
          </p:nvPr>
        </p:nvSpPr>
        <p:spPr>
          <a:xfrm>
            <a:off x="9906772" y="6854073"/>
            <a:ext cx="641700" cy="578400"/>
          </a:xfrm>
          <a:prstGeom prst="rect">
            <a:avLst/>
          </a:prstGeom>
          <a:noFill/>
          <a:ln>
            <a:noFill/>
          </a:ln>
        </p:spPr>
        <p:txBody>
          <a:bodyPr spcFirstLastPara="1" wrap="square" lIns="112875" tIns="112875" rIns="112875" bIns="112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64468" y="654105"/>
            <a:ext cx="9963000" cy="841800"/>
          </a:xfrm>
          <a:prstGeom prst="rect">
            <a:avLst/>
          </a:prstGeom>
          <a:noFill/>
          <a:ln>
            <a:noFill/>
          </a:ln>
        </p:spPr>
        <p:txBody>
          <a:bodyPr spcFirstLastPara="1" wrap="square" lIns="112875" tIns="112875" rIns="112875" bIns="112875" anchor="t"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3400"/>
              <a:buNone/>
              <a:defRPr/>
            </a:lvl2pPr>
            <a:lvl3pPr lvl="2" algn="l" rtl="0">
              <a:lnSpc>
                <a:spcPct val="100000"/>
              </a:lnSpc>
              <a:spcBef>
                <a:spcPts val="0"/>
              </a:spcBef>
              <a:spcAft>
                <a:spcPts val="0"/>
              </a:spcAft>
              <a:buSzPts val="3400"/>
              <a:buNone/>
              <a:defRPr/>
            </a:lvl3pPr>
            <a:lvl4pPr lvl="3" algn="l" rtl="0">
              <a:lnSpc>
                <a:spcPct val="100000"/>
              </a:lnSpc>
              <a:spcBef>
                <a:spcPts val="0"/>
              </a:spcBef>
              <a:spcAft>
                <a:spcPts val="0"/>
              </a:spcAft>
              <a:buSzPts val="3400"/>
              <a:buNone/>
              <a:defRPr/>
            </a:lvl4pPr>
            <a:lvl5pPr lvl="4" algn="l" rtl="0">
              <a:lnSpc>
                <a:spcPct val="100000"/>
              </a:lnSpc>
              <a:spcBef>
                <a:spcPts val="0"/>
              </a:spcBef>
              <a:spcAft>
                <a:spcPts val="0"/>
              </a:spcAft>
              <a:buSzPts val="3400"/>
              <a:buNone/>
              <a:defRPr/>
            </a:lvl5pPr>
            <a:lvl6pPr lvl="5" algn="l" rtl="0">
              <a:lnSpc>
                <a:spcPct val="100000"/>
              </a:lnSpc>
              <a:spcBef>
                <a:spcPts val="0"/>
              </a:spcBef>
              <a:spcAft>
                <a:spcPts val="0"/>
              </a:spcAft>
              <a:buSzPts val="3400"/>
              <a:buNone/>
              <a:defRPr/>
            </a:lvl6pPr>
            <a:lvl7pPr lvl="6" algn="l" rtl="0">
              <a:lnSpc>
                <a:spcPct val="100000"/>
              </a:lnSpc>
              <a:spcBef>
                <a:spcPts val="0"/>
              </a:spcBef>
              <a:spcAft>
                <a:spcPts val="0"/>
              </a:spcAft>
              <a:buSzPts val="3400"/>
              <a:buNone/>
              <a:defRPr/>
            </a:lvl7pPr>
            <a:lvl8pPr lvl="7" algn="l" rtl="0">
              <a:lnSpc>
                <a:spcPct val="100000"/>
              </a:lnSpc>
              <a:spcBef>
                <a:spcPts val="0"/>
              </a:spcBef>
              <a:spcAft>
                <a:spcPts val="0"/>
              </a:spcAft>
              <a:buSzPts val="3400"/>
              <a:buNone/>
              <a:defRPr/>
            </a:lvl8pPr>
            <a:lvl9pPr lvl="8" algn="l" rtl="0">
              <a:lnSpc>
                <a:spcPct val="100000"/>
              </a:lnSpc>
              <a:spcBef>
                <a:spcPts val="0"/>
              </a:spcBef>
              <a:spcAft>
                <a:spcPts val="0"/>
              </a:spcAft>
              <a:buSzPts val="3400"/>
              <a:buNone/>
              <a:defRPr/>
            </a:lvl9pPr>
          </a:lstStyle>
          <a:p>
            <a:endParaRPr/>
          </a:p>
        </p:txBody>
      </p:sp>
      <p:sp>
        <p:nvSpPr>
          <p:cNvPr id="77" name="Google Shape;77;p19"/>
          <p:cNvSpPr txBox="1">
            <a:spLocks noGrp="1"/>
          </p:cNvSpPr>
          <p:nvPr>
            <p:ph type="body" idx="1"/>
          </p:nvPr>
        </p:nvSpPr>
        <p:spPr>
          <a:xfrm>
            <a:off x="364468" y="1693927"/>
            <a:ext cx="4677000" cy="5021400"/>
          </a:xfrm>
          <a:prstGeom prst="rect">
            <a:avLst/>
          </a:prstGeom>
          <a:noFill/>
          <a:ln>
            <a:noFill/>
          </a:ln>
        </p:spPr>
        <p:txBody>
          <a:bodyPr spcFirstLastPara="1" wrap="square" lIns="112875" tIns="112875" rIns="112875" bIns="112875" anchor="t" anchorCtr="0">
            <a:noAutofit/>
          </a:bodyPr>
          <a:lstStyle>
            <a:lvl1pPr marL="457200" lvl="0" indent="-342900" algn="l" rtl="0">
              <a:lnSpc>
                <a:spcPct val="115000"/>
              </a:lnSpc>
              <a:spcBef>
                <a:spcPts val="0"/>
              </a:spcBef>
              <a:spcAft>
                <a:spcPts val="0"/>
              </a:spcAft>
              <a:buSzPts val="1800"/>
              <a:buChar char="●"/>
              <a:defRPr sz="1800"/>
            </a:lvl1pPr>
            <a:lvl2pPr marL="914400" lvl="1" indent="-323850" algn="l" rtl="0">
              <a:lnSpc>
                <a:spcPct val="115000"/>
              </a:lnSpc>
              <a:spcBef>
                <a:spcPts val="2000"/>
              </a:spcBef>
              <a:spcAft>
                <a:spcPts val="0"/>
              </a:spcAft>
              <a:buSzPts val="1500"/>
              <a:buChar char="○"/>
              <a:defRPr sz="1500"/>
            </a:lvl2pPr>
            <a:lvl3pPr marL="1371600" lvl="2" indent="-323850" algn="l" rtl="0">
              <a:lnSpc>
                <a:spcPct val="115000"/>
              </a:lnSpc>
              <a:spcBef>
                <a:spcPts val="2000"/>
              </a:spcBef>
              <a:spcAft>
                <a:spcPts val="0"/>
              </a:spcAft>
              <a:buSzPts val="1500"/>
              <a:buChar char="■"/>
              <a:defRPr sz="1500"/>
            </a:lvl3pPr>
            <a:lvl4pPr marL="1828800" lvl="3" indent="-323850" algn="l" rtl="0">
              <a:lnSpc>
                <a:spcPct val="115000"/>
              </a:lnSpc>
              <a:spcBef>
                <a:spcPts val="2000"/>
              </a:spcBef>
              <a:spcAft>
                <a:spcPts val="0"/>
              </a:spcAft>
              <a:buSzPts val="1500"/>
              <a:buChar char="●"/>
              <a:defRPr sz="1500"/>
            </a:lvl4pPr>
            <a:lvl5pPr marL="2286000" lvl="4" indent="-323850" algn="l" rtl="0">
              <a:lnSpc>
                <a:spcPct val="115000"/>
              </a:lnSpc>
              <a:spcBef>
                <a:spcPts val="2000"/>
              </a:spcBef>
              <a:spcAft>
                <a:spcPts val="0"/>
              </a:spcAft>
              <a:buSzPts val="1500"/>
              <a:buChar char="○"/>
              <a:defRPr sz="1500"/>
            </a:lvl5pPr>
            <a:lvl6pPr marL="2743200" lvl="5" indent="-323850" algn="l" rtl="0">
              <a:lnSpc>
                <a:spcPct val="115000"/>
              </a:lnSpc>
              <a:spcBef>
                <a:spcPts val="2000"/>
              </a:spcBef>
              <a:spcAft>
                <a:spcPts val="0"/>
              </a:spcAft>
              <a:buSzPts val="1500"/>
              <a:buChar char="■"/>
              <a:defRPr sz="1500"/>
            </a:lvl6pPr>
            <a:lvl7pPr marL="3200400" lvl="6" indent="-323850" algn="l" rtl="0">
              <a:lnSpc>
                <a:spcPct val="115000"/>
              </a:lnSpc>
              <a:spcBef>
                <a:spcPts val="2000"/>
              </a:spcBef>
              <a:spcAft>
                <a:spcPts val="0"/>
              </a:spcAft>
              <a:buSzPts val="1500"/>
              <a:buChar char="●"/>
              <a:defRPr sz="1500"/>
            </a:lvl7pPr>
            <a:lvl8pPr marL="3657600" lvl="7" indent="-323850" algn="l" rtl="0">
              <a:lnSpc>
                <a:spcPct val="115000"/>
              </a:lnSpc>
              <a:spcBef>
                <a:spcPts val="2000"/>
              </a:spcBef>
              <a:spcAft>
                <a:spcPts val="0"/>
              </a:spcAft>
              <a:buSzPts val="1500"/>
              <a:buChar char="○"/>
              <a:defRPr sz="1500"/>
            </a:lvl8pPr>
            <a:lvl9pPr marL="4114800" lvl="8" indent="-323850" algn="l" rtl="0">
              <a:lnSpc>
                <a:spcPct val="115000"/>
              </a:lnSpc>
              <a:spcBef>
                <a:spcPts val="2000"/>
              </a:spcBef>
              <a:spcAft>
                <a:spcPts val="2000"/>
              </a:spcAft>
              <a:buSzPts val="1500"/>
              <a:buChar char="■"/>
              <a:defRPr sz="1500"/>
            </a:lvl9pPr>
          </a:lstStyle>
          <a:p>
            <a:endParaRPr/>
          </a:p>
        </p:txBody>
      </p:sp>
      <p:sp>
        <p:nvSpPr>
          <p:cNvPr id="78" name="Google Shape;78;p19"/>
          <p:cNvSpPr txBox="1">
            <a:spLocks noGrp="1"/>
          </p:cNvSpPr>
          <p:nvPr>
            <p:ph type="body" idx="2"/>
          </p:nvPr>
        </p:nvSpPr>
        <p:spPr>
          <a:xfrm>
            <a:off x="5650483" y="1693927"/>
            <a:ext cx="4677000" cy="5021400"/>
          </a:xfrm>
          <a:prstGeom prst="rect">
            <a:avLst/>
          </a:prstGeom>
          <a:noFill/>
          <a:ln>
            <a:noFill/>
          </a:ln>
        </p:spPr>
        <p:txBody>
          <a:bodyPr spcFirstLastPara="1" wrap="square" lIns="112875" tIns="112875" rIns="112875" bIns="112875" anchor="t" anchorCtr="0">
            <a:noAutofit/>
          </a:bodyPr>
          <a:lstStyle>
            <a:lvl1pPr marL="457200" lvl="0" indent="-342900" algn="l" rtl="0">
              <a:lnSpc>
                <a:spcPct val="115000"/>
              </a:lnSpc>
              <a:spcBef>
                <a:spcPts val="0"/>
              </a:spcBef>
              <a:spcAft>
                <a:spcPts val="0"/>
              </a:spcAft>
              <a:buSzPts val="1800"/>
              <a:buChar char="●"/>
              <a:defRPr sz="1800"/>
            </a:lvl1pPr>
            <a:lvl2pPr marL="914400" lvl="1" indent="-323850" algn="l" rtl="0">
              <a:lnSpc>
                <a:spcPct val="115000"/>
              </a:lnSpc>
              <a:spcBef>
                <a:spcPts val="2000"/>
              </a:spcBef>
              <a:spcAft>
                <a:spcPts val="0"/>
              </a:spcAft>
              <a:buSzPts val="1500"/>
              <a:buChar char="○"/>
              <a:defRPr sz="1500"/>
            </a:lvl2pPr>
            <a:lvl3pPr marL="1371600" lvl="2" indent="-323850" algn="l" rtl="0">
              <a:lnSpc>
                <a:spcPct val="115000"/>
              </a:lnSpc>
              <a:spcBef>
                <a:spcPts val="2000"/>
              </a:spcBef>
              <a:spcAft>
                <a:spcPts val="0"/>
              </a:spcAft>
              <a:buSzPts val="1500"/>
              <a:buChar char="■"/>
              <a:defRPr sz="1500"/>
            </a:lvl3pPr>
            <a:lvl4pPr marL="1828800" lvl="3" indent="-323850" algn="l" rtl="0">
              <a:lnSpc>
                <a:spcPct val="115000"/>
              </a:lnSpc>
              <a:spcBef>
                <a:spcPts val="2000"/>
              </a:spcBef>
              <a:spcAft>
                <a:spcPts val="0"/>
              </a:spcAft>
              <a:buSzPts val="1500"/>
              <a:buChar char="●"/>
              <a:defRPr sz="1500"/>
            </a:lvl4pPr>
            <a:lvl5pPr marL="2286000" lvl="4" indent="-323850" algn="l" rtl="0">
              <a:lnSpc>
                <a:spcPct val="115000"/>
              </a:lnSpc>
              <a:spcBef>
                <a:spcPts val="2000"/>
              </a:spcBef>
              <a:spcAft>
                <a:spcPts val="0"/>
              </a:spcAft>
              <a:buSzPts val="1500"/>
              <a:buChar char="○"/>
              <a:defRPr sz="1500"/>
            </a:lvl5pPr>
            <a:lvl6pPr marL="2743200" lvl="5" indent="-323850" algn="l" rtl="0">
              <a:lnSpc>
                <a:spcPct val="115000"/>
              </a:lnSpc>
              <a:spcBef>
                <a:spcPts val="2000"/>
              </a:spcBef>
              <a:spcAft>
                <a:spcPts val="0"/>
              </a:spcAft>
              <a:buSzPts val="1500"/>
              <a:buChar char="■"/>
              <a:defRPr sz="1500"/>
            </a:lvl6pPr>
            <a:lvl7pPr marL="3200400" lvl="6" indent="-323850" algn="l" rtl="0">
              <a:lnSpc>
                <a:spcPct val="115000"/>
              </a:lnSpc>
              <a:spcBef>
                <a:spcPts val="2000"/>
              </a:spcBef>
              <a:spcAft>
                <a:spcPts val="0"/>
              </a:spcAft>
              <a:buSzPts val="1500"/>
              <a:buChar char="●"/>
              <a:defRPr sz="1500"/>
            </a:lvl7pPr>
            <a:lvl8pPr marL="3657600" lvl="7" indent="-323850" algn="l" rtl="0">
              <a:lnSpc>
                <a:spcPct val="115000"/>
              </a:lnSpc>
              <a:spcBef>
                <a:spcPts val="2000"/>
              </a:spcBef>
              <a:spcAft>
                <a:spcPts val="0"/>
              </a:spcAft>
              <a:buSzPts val="1500"/>
              <a:buChar char="○"/>
              <a:defRPr sz="1500"/>
            </a:lvl8pPr>
            <a:lvl9pPr marL="4114800" lvl="8" indent="-323850" algn="l" rtl="0">
              <a:lnSpc>
                <a:spcPct val="115000"/>
              </a:lnSpc>
              <a:spcBef>
                <a:spcPts val="2000"/>
              </a:spcBef>
              <a:spcAft>
                <a:spcPts val="2000"/>
              </a:spcAft>
              <a:buSzPts val="1500"/>
              <a:buChar char="■"/>
              <a:defRPr sz="1500"/>
            </a:lvl9pPr>
          </a:lstStyle>
          <a:p>
            <a:endParaRPr/>
          </a:p>
        </p:txBody>
      </p:sp>
      <p:sp>
        <p:nvSpPr>
          <p:cNvPr id="79" name="Google Shape;79;p19"/>
          <p:cNvSpPr txBox="1">
            <a:spLocks noGrp="1"/>
          </p:cNvSpPr>
          <p:nvPr>
            <p:ph type="sldNum" idx="12"/>
          </p:nvPr>
        </p:nvSpPr>
        <p:spPr>
          <a:xfrm>
            <a:off x="9906772" y="6854073"/>
            <a:ext cx="641700" cy="578400"/>
          </a:xfrm>
          <a:prstGeom prst="rect">
            <a:avLst/>
          </a:prstGeom>
          <a:noFill/>
          <a:ln>
            <a:noFill/>
          </a:ln>
        </p:spPr>
        <p:txBody>
          <a:bodyPr spcFirstLastPara="1" wrap="square" lIns="112875" tIns="112875" rIns="112875" bIns="112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64468" y="654105"/>
            <a:ext cx="9963000" cy="841800"/>
          </a:xfrm>
          <a:prstGeom prst="rect">
            <a:avLst/>
          </a:prstGeom>
          <a:noFill/>
          <a:ln>
            <a:noFill/>
          </a:ln>
        </p:spPr>
        <p:txBody>
          <a:bodyPr spcFirstLastPara="1" wrap="square" lIns="112875" tIns="112875" rIns="112875" bIns="112875" anchor="t"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3400"/>
              <a:buNone/>
              <a:defRPr/>
            </a:lvl2pPr>
            <a:lvl3pPr lvl="2" algn="l" rtl="0">
              <a:lnSpc>
                <a:spcPct val="100000"/>
              </a:lnSpc>
              <a:spcBef>
                <a:spcPts val="0"/>
              </a:spcBef>
              <a:spcAft>
                <a:spcPts val="0"/>
              </a:spcAft>
              <a:buSzPts val="3400"/>
              <a:buNone/>
              <a:defRPr/>
            </a:lvl3pPr>
            <a:lvl4pPr lvl="3" algn="l" rtl="0">
              <a:lnSpc>
                <a:spcPct val="100000"/>
              </a:lnSpc>
              <a:spcBef>
                <a:spcPts val="0"/>
              </a:spcBef>
              <a:spcAft>
                <a:spcPts val="0"/>
              </a:spcAft>
              <a:buSzPts val="3400"/>
              <a:buNone/>
              <a:defRPr/>
            </a:lvl4pPr>
            <a:lvl5pPr lvl="4" algn="l" rtl="0">
              <a:lnSpc>
                <a:spcPct val="100000"/>
              </a:lnSpc>
              <a:spcBef>
                <a:spcPts val="0"/>
              </a:spcBef>
              <a:spcAft>
                <a:spcPts val="0"/>
              </a:spcAft>
              <a:buSzPts val="3400"/>
              <a:buNone/>
              <a:defRPr/>
            </a:lvl5pPr>
            <a:lvl6pPr lvl="5" algn="l" rtl="0">
              <a:lnSpc>
                <a:spcPct val="100000"/>
              </a:lnSpc>
              <a:spcBef>
                <a:spcPts val="0"/>
              </a:spcBef>
              <a:spcAft>
                <a:spcPts val="0"/>
              </a:spcAft>
              <a:buSzPts val="3400"/>
              <a:buNone/>
              <a:defRPr/>
            </a:lvl6pPr>
            <a:lvl7pPr lvl="6" algn="l" rtl="0">
              <a:lnSpc>
                <a:spcPct val="100000"/>
              </a:lnSpc>
              <a:spcBef>
                <a:spcPts val="0"/>
              </a:spcBef>
              <a:spcAft>
                <a:spcPts val="0"/>
              </a:spcAft>
              <a:buSzPts val="3400"/>
              <a:buNone/>
              <a:defRPr/>
            </a:lvl7pPr>
            <a:lvl8pPr lvl="7" algn="l" rtl="0">
              <a:lnSpc>
                <a:spcPct val="100000"/>
              </a:lnSpc>
              <a:spcBef>
                <a:spcPts val="0"/>
              </a:spcBef>
              <a:spcAft>
                <a:spcPts val="0"/>
              </a:spcAft>
              <a:buSzPts val="3400"/>
              <a:buNone/>
              <a:defRPr/>
            </a:lvl8pPr>
            <a:lvl9pPr lvl="8" algn="l" rtl="0">
              <a:lnSpc>
                <a:spcPct val="100000"/>
              </a:lnSpc>
              <a:spcBef>
                <a:spcPts val="0"/>
              </a:spcBef>
              <a:spcAft>
                <a:spcPts val="0"/>
              </a:spcAft>
              <a:buSzPts val="3400"/>
              <a:buNone/>
              <a:defRPr/>
            </a:lvl9pPr>
          </a:lstStyle>
          <a:p>
            <a:endParaRPr/>
          </a:p>
        </p:txBody>
      </p:sp>
      <p:sp>
        <p:nvSpPr>
          <p:cNvPr id="82" name="Google Shape;82;p20"/>
          <p:cNvSpPr txBox="1">
            <a:spLocks noGrp="1"/>
          </p:cNvSpPr>
          <p:nvPr>
            <p:ph type="sldNum" idx="12"/>
          </p:nvPr>
        </p:nvSpPr>
        <p:spPr>
          <a:xfrm>
            <a:off x="9906772" y="6854073"/>
            <a:ext cx="641700" cy="578400"/>
          </a:xfrm>
          <a:prstGeom prst="rect">
            <a:avLst/>
          </a:prstGeom>
          <a:noFill/>
          <a:ln>
            <a:noFill/>
          </a:ln>
        </p:spPr>
        <p:txBody>
          <a:bodyPr spcFirstLastPara="1" wrap="square" lIns="112875" tIns="112875" rIns="112875" bIns="112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364468" y="816630"/>
            <a:ext cx="3283500" cy="1110600"/>
          </a:xfrm>
          <a:prstGeom prst="rect">
            <a:avLst/>
          </a:prstGeom>
          <a:noFill/>
          <a:ln>
            <a:noFill/>
          </a:ln>
        </p:spPr>
        <p:txBody>
          <a:bodyPr spcFirstLastPara="1" wrap="square" lIns="112875" tIns="112875" rIns="112875" bIns="112875" anchor="b" anchorCtr="0">
            <a:noAutofit/>
          </a:bodyPr>
          <a:lstStyle>
            <a:lvl1pPr lvl="0" algn="l" rtl="0">
              <a:lnSpc>
                <a:spcPct val="100000"/>
              </a:lnSpc>
              <a:spcBef>
                <a:spcPts val="0"/>
              </a:spcBef>
              <a:spcAft>
                <a:spcPts val="0"/>
              </a:spcAft>
              <a:buSzPts val="2900"/>
              <a:buNone/>
              <a:defRPr sz="2900"/>
            </a:lvl1pPr>
            <a:lvl2pPr lvl="1" algn="l" rtl="0">
              <a:lnSpc>
                <a:spcPct val="100000"/>
              </a:lnSpc>
              <a:spcBef>
                <a:spcPts val="0"/>
              </a:spcBef>
              <a:spcAft>
                <a:spcPts val="0"/>
              </a:spcAft>
              <a:buSzPts val="2900"/>
              <a:buNone/>
              <a:defRPr sz="2900"/>
            </a:lvl2pPr>
            <a:lvl3pPr lvl="2" algn="l" rtl="0">
              <a:lnSpc>
                <a:spcPct val="100000"/>
              </a:lnSpc>
              <a:spcBef>
                <a:spcPts val="0"/>
              </a:spcBef>
              <a:spcAft>
                <a:spcPts val="0"/>
              </a:spcAft>
              <a:buSzPts val="2900"/>
              <a:buNone/>
              <a:defRPr sz="2900"/>
            </a:lvl3pPr>
            <a:lvl4pPr lvl="3" algn="l" rtl="0">
              <a:lnSpc>
                <a:spcPct val="100000"/>
              </a:lnSpc>
              <a:spcBef>
                <a:spcPts val="0"/>
              </a:spcBef>
              <a:spcAft>
                <a:spcPts val="0"/>
              </a:spcAft>
              <a:buSzPts val="2900"/>
              <a:buNone/>
              <a:defRPr sz="2900"/>
            </a:lvl4pPr>
            <a:lvl5pPr lvl="4" algn="l" rtl="0">
              <a:lnSpc>
                <a:spcPct val="100000"/>
              </a:lnSpc>
              <a:spcBef>
                <a:spcPts val="0"/>
              </a:spcBef>
              <a:spcAft>
                <a:spcPts val="0"/>
              </a:spcAft>
              <a:buSzPts val="2900"/>
              <a:buNone/>
              <a:defRPr sz="2900"/>
            </a:lvl5pPr>
            <a:lvl6pPr lvl="5" algn="l" rtl="0">
              <a:lnSpc>
                <a:spcPct val="100000"/>
              </a:lnSpc>
              <a:spcBef>
                <a:spcPts val="0"/>
              </a:spcBef>
              <a:spcAft>
                <a:spcPts val="0"/>
              </a:spcAft>
              <a:buSzPts val="2900"/>
              <a:buNone/>
              <a:defRPr sz="2900"/>
            </a:lvl6pPr>
            <a:lvl7pPr lvl="6" algn="l" rtl="0">
              <a:lnSpc>
                <a:spcPct val="100000"/>
              </a:lnSpc>
              <a:spcBef>
                <a:spcPts val="0"/>
              </a:spcBef>
              <a:spcAft>
                <a:spcPts val="0"/>
              </a:spcAft>
              <a:buSzPts val="2900"/>
              <a:buNone/>
              <a:defRPr sz="2900"/>
            </a:lvl7pPr>
            <a:lvl8pPr lvl="7" algn="l" rtl="0">
              <a:lnSpc>
                <a:spcPct val="100000"/>
              </a:lnSpc>
              <a:spcBef>
                <a:spcPts val="0"/>
              </a:spcBef>
              <a:spcAft>
                <a:spcPts val="0"/>
              </a:spcAft>
              <a:buSzPts val="2900"/>
              <a:buNone/>
              <a:defRPr sz="2900"/>
            </a:lvl8pPr>
            <a:lvl9pPr lvl="8" algn="l" rtl="0">
              <a:lnSpc>
                <a:spcPct val="100000"/>
              </a:lnSpc>
              <a:spcBef>
                <a:spcPts val="0"/>
              </a:spcBef>
              <a:spcAft>
                <a:spcPts val="0"/>
              </a:spcAft>
              <a:buSzPts val="2900"/>
              <a:buNone/>
              <a:defRPr sz="2900"/>
            </a:lvl9pPr>
          </a:lstStyle>
          <a:p>
            <a:endParaRPr/>
          </a:p>
        </p:txBody>
      </p:sp>
      <p:sp>
        <p:nvSpPr>
          <p:cNvPr id="85" name="Google Shape;85;p21"/>
          <p:cNvSpPr txBox="1">
            <a:spLocks noGrp="1"/>
          </p:cNvSpPr>
          <p:nvPr>
            <p:ph type="body" idx="1"/>
          </p:nvPr>
        </p:nvSpPr>
        <p:spPr>
          <a:xfrm>
            <a:off x="364468" y="2042457"/>
            <a:ext cx="3283500" cy="4673700"/>
          </a:xfrm>
          <a:prstGeom prst="rect">
            <a:avLst/>
          </a:prstGeom>
          <a:noFill/>
          <a:ln>
            <a:noFill/>
          </a:ln>
        </p:spPr>
        <p:txBody>
          <a:bodyPr spcFirstLastPara="1" wrap="square" lIns="112875" tIns="112875" rIns="112875" bIns="112875" anchor="t" anchorCtr="0">
            <a:noAutofit/>
          </a:bodyPr>
          <a:lstStyle>
            <a:lvl1pPr marL="457200" lvl="0" indent="-323850" algn="l" rtl="0">
              <a:lnSpc>
                <a:spcPct val="115000"/>
              </a:lnSpc>
              <a:spcBef>
                <a:spcPts val="0"/>
              </a:spcBef>
              <a:spcAft>
                <a:spcPts val="0"/>
              </a:spcAft>
              <a:buSzPts val="1500"/>
              <a:buChar char="●"/>
              <a:defRPr sz="1500"/>
            </a:lvl1pPr>
            <a:lvl2pPr marL="914400" lvl="1" indent="-323850" algn="l" rtl="0">
              <a:lnSpc>
                <a:spcPct val="115000"/>
              </a:lnSpc>
              <a:spcBef>
                <a:spcPts val="2000"/>
              </a:spcBef>
              <a:spcAft>
                <a:spcPts val="0"/>
              </a:spcAft>
              <a:buSzPts val="1500"/>
              <a:buChar char="○"/>
              <a:defRPr sz="1500"/>
            </a:lvl2pPr>
            <a:lvl3pPr marL="1371600" lvl="2" indent="-323850" algn="l" rtl="0">
              <a:lnSpc>
                <a:spcPct val="115000"/>
              </a:lnSpc>
              <a:spcBef>
                <a:spcPts val="2000"/>
              </a:spcBef>
              <a:spcAft>
                <a:spcPts val="0"/>
              </a:spcAft>
              <a:buSzPts val="1500"/>
              <a:buChar char="■"/>
              <a:defRPr sz="1500"/>
            </a:lvl3pPr>
            <a:lvl4pPr marL="1828800" lvl="3" indent="-323850" algn="l" rtl="0">
              <a:lnSpc>
                <a:spcPct val="115000"/>
              </a:lnSpc>
              <a:spcBef>
                <a:spcPts val="2000"/>
              </a:spcBef>
              <a:spcAft>
                <a:spcPts val="0"/>
              </a:spcAft>
              <a:buSzPts val="1500"/>
              <a:buChar char="●"/>
              <a:defRPr sz="1500"/>
            </a:lvl4pPr>
            <a:lvl5pPr marL="2286000" lvl="4" indent="-323850" algn="l" rtl="0">
              <a:lnSpc>
                <a:spcPct val="115000"/>
              </a:lnSpc>
              <a:spcBef>
                <a:spcPts val="2000"/>
              </a:spcBef>
              <a:spcAft>
                <a:spcPts val="0"/>
              </a:spcAft>
              <a:buSzPts val="1500"/>
              <a:buChar char="○"/>
              <a:defRPr sz="1500"/>
            </a:lvl5pPr>
            <a:lvl6pPr marL="2743200" lvl="5" indent="-323850" algn="l" rtl="0">
              <a:lnSpc>
                <a:spcPct val="115000"/>
              </a:lnSpc>
              <a:spcBef>
                <a:spcPts val="2000"/>
              </a:spcBef>
              <a:spcAft>
                <a:spcPts val="0"/>
              </a:spcAft>
              <a:buSzPts val="1500"/>
              <a:buChar char="■"/>
              <a:defRPr sz="1500"/>
            </a:lvl6pPr>
            <a:lvl7pPr marL="3200400" lvl="6" indent="-323850" algn="l" rtl="0">
              <a:lnSpc>
                <a:spcPct val="115000"/>
              </a:lnSpc>
              <a:spcBef>
                <a:spcPts val="2000"/>
              </a:spcBef>
              <a:spcAft>
                <a:spcPts val="0"/>
              </a:spcAft>
              <a:buSzPts val="1500"/>
              <a:buChar char="●"/>
              <a:defRPr sz="1500"/>
            </a:lvl7pPr>
            <a:lvl8pPr marL="3657600" lvl="7" indent="-323850" algn="l" rtl="0">
              <a:lnSpc>
                <a:spcPct val="115000"/>
              </a:lnSpc>
              <a:spcBef>
                <a:spcPts val="2000"/>
              </a:spcBef>
              <a:spcAft>
                <a:spcPts val="0"/>
              </a:spcAft>
              <a:buSzPts val="1500"/>
              <a:buChar char="○"/>
              <a:defRPr sz="1500"/>
            </a:lvl8pPr>
            <a:lvl9pPr marL="4114800" lvl="8" indent="-323850" algn="l" rtl="0">
              <a:lnSpc>
                <a:spcPct val="115000"/>
              </a:lnSpc>
              <a:spcBef>
                <a:spcPts val="2000"/>
              </a:spcBef>
              <a:spcAft>
                <a:spcPts val="2000"/>
              </a:spcAft>
              <a:buSzPts val="1500"/>
              <a:buChar char="■"/>
              <a:defRPr sz="1500"/>
            </a:lvl9pPr>
          </a:lstStyle>
          <a:p>
            <a:endParaRPr/>
          </a:p>
        </p:txBody>
      </p:sp>
      <p:sp>
        <p:nvSpPr>
          <p:cNvPr id="86" name="Google Shape;86;p21"/>
          <p:cNvSpPr txBox="1">
            <a:spLocks noGrp="1"/>
          </p:cNvSpPr>
          <p:nvPr>
            <p:ph type="sldNum" idx="12"/>
          </p:nvPr>
        </p:nvSpPr>
        <p:spPr>
          <a:xfrm>
            <a:off x="9906772" y="6854073"/>
            <a:ext cx="641700" cy="578400"/>
          </a:xfrm>
          <a:prstGeom prst="rect">
            <a:avLst/>
          </a:prstGeom>
          <a:noFill/>
          <a:ln>
            <a:noFill/>
          </a:ln>
        </p:spPr>
        <p:txBody>
          <a:bodyPr spcFirstLastPara="1" wrap="square" lIns="112875" tIns="112875" rIns="112875" bIns="112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a:off x="573245" y="661638"/>
            <a:ext cx="7445700" cy="6012600"/>
          </a:xfrm>
          <a:prstGeom prst="rect">
            <a:avLst/>
          </a:prstGeom>
          <a:noFill/>
          <a:ln>
            <a:noFill/>
          </a:ln>
        </p:spPr>
        <p:txBody>
          <a:bodyPr spcFirstLastPara="1" wrap="square" lIns="112875" tIns="112875" rIns="112875" bIns="112875" anchor="ctr" anchorCtr="0">
            <a:noAutofit/>
          </a:bodyPr>
          <a:lstStyle>
            <a:lvl1pPr lvl="0" algn="l" rtl="0">
              <a:lnSpc>
                <a:spcPct val="100000"/>
              </a:lnSpc>
              <a:spcBef>
                <a:spcPts val="0"/>
              </a:spcBef>
              <a:spcAft>
                <a:spcPts val="0"/>
              </a:spcAft>
              <a:buSzPts val="6000"/>
              <a:buNone/>
              <a:defRPr sz="6000"/>
            </a:lvl1pPr>
            <a:lvl2pPr lvl="1" algn="l" rtl="0">
              <a:lnSpc>
                <a:spcPct val="100000"/>
              </a:lnSpc>
              <a:spcBef>
                <a:spcPts val="0"/>
              </a:spcBef>
              <a:spcAft>
                <a:spcPts val="0"/>
              </a:spcAft>
              <a:buSzPts val="6000"/>
              <a:buNone/>
              <a:defRPr sz="6000"/>
            </a:lvl2pPr>
            <a:lvl3pPr lvl="2" algn="l" rtl="0">
              <a:lnSpc>
                <a:spcPct val="100000"/>
              </a:lnSpc>
              <a:spcBef>
                <a:spcPts val="0"/>
              </a:spcBef>
              <a:spcAft>
                <a:spcPts val="0"/>
              </a:spcAft>
              <a:buSzPts val="6000"/>
              <a:buNone/>
              <a:defRPr sz="6000"/>
            </a:lvl3pPr>
            <a:lvl4pPr lvl="3" algn="l" rtl="0">
              <a:lnSpc>
                <a:spcPct val="100000"/>
              </a:lnSpc>
              <a:spcBef>
                <a:spcPts val="0"/>
              </a:spcBef>
              <a:spcAft>
                <a:spcPts val="0"/>
              </a:spcAft>
              <a:buSzPts val="6000"/>
              <a:buNone/>
              <a:defRPr sz="6000"/>
            </a:lvl4pPr>
            <a:lvl5pPr lvl="4" algn="l" rtl="0">
              <a:lnSpc>
                <a:spcPct val="100000"/>
              </a:lnSpc>
              <a:spcBef>
                <a:spcPts val="0"/>
              </a:spcBef>
              <a:spcAft>
                <a:spcPts val="0"/>
              </a:spcAft>
              <a:buSzPts val="6000"/>
              <a:buNone/>
              <a:defRPr sz="6000"/>
            </a:lvl5pPr>
            <a:lvl6pPr lvl="5" algn="l" rtl="0">
              <a:lnSpc>
                <a:spcPct val="100000"/>
              </a:lnSpc>
              <a:spcBef>
                <a:spcPts val="0"/>
              </a:spcBef>
              <a:spcAft>
                <a:spcPts val="0"/>
              </a:spcAft>
              <a:buSzPts val="6000"/>
              <a:buNone/>
              <a:defRPr sz="6000"/>
            </a:lvl6pPr>
            <a:lvl7pPr lvl="6" algn="l" rtl="0">
              <a:lnSpc>
                <a:spcPct val="100000"/>
              </a:lnSpc>
              <a:spcBef>
                <a:spcPts val="0"/>
              </a:spcBef>
              <a:spcAft>
                <a:spcPts val="0"/>
              </a:spcAft>
              <a:buSzPts val="6000"/>
              <a:buNone/>
              <a:defRPr sz="6000"/>
            </a:lvl7pPr>
            <a:lvl8pPr lvl="7" algn="l" rtl="0">
              <a:lnSpc>
                <a:spcPct val="100000"/>
              </a:lnSpc>
              <a:spcBef>
                <a:spcPts val="0"/>
              </a:spcBef>
              <a:spcAft>
                <a:spcPts val="0"/>
              </a:spcAft>
              <a:buSzPts val="6000"/>
              <a:buNone/>
              <a:defRPr sz="6000"/>
            </a:lvl8pPr>
            <a:lvl9pPr lvl="8" algn="l" rtl="0">
              <a:lnSpc>
                <a:spcPct val="100000"/>
              </a:lnSpc>
              <a:spcBef>
                <a:spcPts val="0"/>
              </a:spcBef>
              <a:spcAft>
                <a:spcPts val="0"/>
              </a:spcAft>
              <a:buSzPts val="6000"/>
              <a:buNone/>
              <a:defRPr sz="6000"/>
            </a:lvl9pPr>
          </a:lstStyle>
          <a:p>
            <a:endParaRPr/>
          </a:p>
        </p:txBody>
      </p:sp>
      <p:sp>
        <p:nvSpPr>
          <p:cNvPr id="89" name="Google Shape;89;p22"/>
          <p:cNvSpPr txBox="1">
            <a:spLocks noGrp="1"/>
          </p:cNvSpPr>
          <p:nvPr>
            <p:ph type="sldNum" idx="12"/>
          </p:nvPr>
        </p:nvSpPr>
        <p:spPr>
          <a:xfrm>
            <a:off x="9906772" y="6854073"/>
            <a:ext cx="641700" cy="578400"/>
          </a:xfrm>
          <a:prstGeom prst="rect">
            <a:avLst/>
          </a:prstGeom>
          <a:noFill/>
          <a:ln>
            <a:noFill/>
          </a:ln>
        </p:spPr>
        <p:txBody>
          <a:bodyPr spcFirstLastPara="1" wrap="square" lIns="112875" tIns="112875" rIns="112875" bIns="112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23"/>
          <p:cNvSpPr/>
          <p:nvPr/>
        </p:nvSpPr>
        <p:spPr>
          <a:xfrm>
            <a:off x="5346000" y="-184"/>
            <a:ext cx="5346000" cy="7560000"/>
          </a:xfrm>
          <a:prstGeom prst="rect">
            <a:avLst/>
          </a:prstGeom>
          <a:solidFill>
            <a:schemeClr val="lt2"/>
          </a:solidFill>
          <a:ln>
            <a:noFill/>
          </a:ln>
        </p:spPr>
        <p:txBody>
          <a:bodyPr spcFirstLastPara="1" wrap="square" lIns="112875" tIns="112875" rIns="112875" bIns="1128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2" name="Google Shape;92;p23"/>
          <p:cNvSpPr txBox="1">
            <a:spLocks noGrp="1"/>
          </p:cNvSpPr>
          <p:nvPr>
            <p:ph type="title"/>
          </p:nvPr>
        </p:nvSpPr>
        <p:spPr>
          <a:xfrm>
            <a:off x="310447" y="1812541"/>
            <a:ext cx="4730100" cy="2178600"/>
          </a:xfrm>
          <a:prstGeom prst="rect">
            <a:avLst/>
          </a:prstGeom>
          <a:noFill/>
          <a:ln>
            <a:noFill/>
          </a:ln>
        </p:spPr>
        <p:txBody>
          <a:bodyPr spcFirstLastPara="1" wrap="square" lIns="112875" tIns="112875" rIns="112875" bIns="11287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93" name="Google Shape;93;p23"/>
          <p:cNvSpPr txBox="1">
            <a:spLocks noGrp="1"/>
          </p:cNvSpPr>
          <p:nvPr>
            <p:ph type="subTitle" idx="1"/>
          </p:nvPr>
        </p:nvSpPr>
        <p:spPr>
          <a:xfrm>
            <a:off x="310447" y="4120005"/>
            <a:ext cx="4730100" cy="1815300"/>
          </a:xfrm>
          <a:prstGeom prst="rect">
            <a:avLst/>
          </a:prstGeom>
          <a:noFill/>
          <a:ln>
            <a:noFill/>
          </a:ln>
        </p:spPr>
        <p:txBody>
          <a:bodyPr spcFirstLastPara="1" wrap="square" lIns="112875" tIns="112875" rIns="112875" bIns="112875" anchor="t" anchorCtr="0">
            <a:noAutofit/>
          </a:bodyPr>
          <a:lstStyle>
            <a:lvl1pPr lvl="0" algn="ctr" rtl="0">
              <a:lnSpc>
                <a:spcPct val="100000"/>
              </a:lnSpc>
              <a:spcBef>
                <a:spcPts val="0"/>
              </a:spcBef>
              <a:spcAft>
                <a:spcPts val="0"/>
              </a:spcAft>
              <a:buSzPts val="2700"/>
              <a:buNone/>
              <a:defRPr sz="2700"/>
            </a:lvl1pPr>
            <a:lvl2pPr lvl="1" algn="ctr" rtl="0">
              <a:lnSpc>
                <a:spcPct val="100000"/>
              </a:lnSpc>
              <a:spcBef>
                <a:spcPts val="0"/>
              </a:spcBef>
              <a:spcAft>
                <a:spcPts val="0"/>
              </a:spcAft>
              <a:buSzPts val="2700"/>
              <a:buNone/>
              <a:defRPr sz="2700"/>
            </a:lvl2pPr>
            <a:lvl3pPr lvl="2" algn="ctr" rtl="0">
              <a:lnSpc>
                <a:spcPct val="100000"/>
              </a:lnSpc>
              <a:spcBef>
                <a:spcPts val="0"/>
              </a:spcBef>
              <a:spcAft>
                <a:spcPts val="0"/>
              </a:spcAft>
              <a:buSzPts val="2700"/>
              <a:buNone/>
              <a:defRPr sz="2700"/>
            </a:lvl3pPr>
            <a:lvl4pPr lvl="3" algn="ctr" rtl="0">
              <a:lnSpc>
                <a:spcPct val="100000"/>
              </a:lnSpc>
              <a:spcBef>
                <a:spcPts val="0"/>
              </a:spcBef>
              <a:spcAft>
                <a:spcPts val="0"/>
              </a:spcAft>
              <a:buSzPts val="2700"/>
              <a:buNone/>
              <a:defRPr sz="2700"/>
            </a:lvl4pPr>
            <a:lvl5pPr lvl="4" algn="ctr" rtl="0">
              <a:lnSpc>
                <a:spcPct val="100000"/>
              </a:lnSpc>
              <a:spcBef>
                <a:spcPts val="0"/>
              </a:spcBef>
              <a:spcAft>
                <a:spcPts val="0"/>
              </a:spcAft>
              <a:buSzPts val="2700"/>
              <a:buNone/>
              <a:defRPr sz="2700"/>
            </a:lvl5pPr>
            <a:lvl6pPr lvl="5" algn="ctr" rtl="0">
              <a:lnSpc>
                <a:spcPct val="100000"/>
              </a:lnSpc>
              <a:spcBef>
                <a:spcPts val="0"/>
              </a:spcBef>
              <a:spcAft>
                <a:spcPts val="0"/>
              </a:spcAft>
              <a:buSzPts val="2700"/>
              <a:buNone/>
              <a:defRPr sz="2700"/>
            </a:lvl6pPr>
            <a:lvl7pPr lvl="6" algn="ctr" rtl="0">
              <a:lnSpc>
                <a:spcPct val="100000"/>
              </a:lnSpc>
              <a:spcBef>
                <a:spcPts val="0"/>
              </a:spcBef>
              <a:spcAft>
                <a:spcPts val="0"/>
              </a:spcAft>
              <a:buSzPts val="2700"/>
              <a:buNone/>
              <a:defRPr sz="2700"/>
            </a:lvl7pPr>
            <a:lvl8pPr lvl="7" algn="ctr" rtl="0">
              <a:lnSpc>
                <a:spcPct val="100000"/>
              </a:lnSpc>
              <a:spcBef>
                <a:spcPts val="0"/>
              </a:spcBef>
              <a:spcAft>
                <a:spcPts val="0"/>
              </a:spcAft>
              <a:buSzPts val="2700"/>
              <a:buNone/>
              <a:defRPr sz="2700"/>
            </a:lvl8pPr>
            <a:lvl9pPr lvl="8" algn="ctr" rtl="0">
              <a:lnSpc>
                <a:spcPct val="100000"/>
              </a:lnSpc>
              <a:spcBef>
                <a:spcPts val="0"/>
              </a:spcBef>
              <a:spcAft>
                <a:spcPts val="0"/>
              </a:spcAft>
              <a:buSzPts val="2700"/>
              <a:buNone/>
              <a:defRPr sz="2700"/>
            </a:lvl9pPr>
          </a:lstStyle>
          <a:p>
            <a:endParaRPr/>
          </a:p>
        </p:txBody>
      </p:sp>
      <p:sp>
        <p:nvSpPr>
          <p:cNvPr id="94" name="Google Shape;94;p23"/>
          <p:cNvSpPr txBox="1">
            <a:spLocks noGrp="1"/>
          </p:cNvSpPr>
          <p:nvPr>
            <p:ph type="body" idx="2"/>
          </p:nvPr>
        </p:nvSpPr>
        <p:spPr>
          <a:xfrm>
            <a:off x="5775715" y="1064257"/>
            <a:ext cx="4486500" cy="5431200"/>
          </a:xfrm>
          <a:prstGeom prst="rect">
            <a:avLst/>
          </a:prstGeom>
          <a:noFill/>
          <a:ln>
            <a:noFill/>
          </a:ln>
        </p:spPr>
        <p:txBody>
          <a:bodyPr spcFirstLastPara="1" wrap="square" lIns="112875" tIns="112875" rIns="112875" bIns="112875" anchor="ctr" anchorCtr="0">
            <a:noAutofit/>
          </a:bodyPr>
          <a:lstStyle>
            <a:lvl1pPr marL="457200" lvl="0" indent="-374650" algn="l" rtl="0">
              <a:lnSpc>
                <a:spcPct val="115000"/>
              </a:lnSpc>
              <a:spcBef>
                <a:spcPts val="0"/>
              </a:spcBef>
              <a:spcAft>
                <a:spcPts val="0"/>
              </a:spcAft>
              <a:buSzPts val="2300"/>
              <a:buChar char="●"/>
              <a:defRPr/>
            </a:lvl1pPr>
            <a:lvl2pPr marL="914400" lvl="1" indent="-342900" algn="l" rtl="0">
              <a:lnSpc>
                <a:spcPct val="115000"/>
              </a:lnSpc>
              <a:spcBef>
                <a:spcPts val="2000"/>
              </a:spcBef>
              <a:spcAft>
                <a:spcPts val="0"/>
              </a:spcAft>
              <a:buSzPts val="1800"/>
              <a:buChar char="○"/>
              <a:defRPr/>
            </a:lvl2pPr>
            <a:lvl3pPr marL="1371600" lvl="2" indent="-342900" algn="l" rtl="0">
              <a:lnSpc>
                <a:spcPct val="115000"/>
              </a:lnSpc>
              <a:spcBef>
                <a:spcPts val="2000"/>
              </a:spcBef>
              <a:spcAft>
                <a:spcPts val="0"/>
              </a:spcAft>
              <a:buSzPts val="1800"/>
              <a:buChar char="■"/>
              <a:defRPr/>
            </a:lvl3pPr>
            <a:lvl4pPr marL="1828800" lvl="3" indent="-342900" algn="l" rtl="0">
              <a:lnSpc>
                <a:spcPct val="115000"/>
              </a:lnSpc>
              <a:spcBef>
                <a:spcPts val="2000"/>
              </a:spcBef>
              <a:spcAft>
                <a:spcPts val="0"/>
              </a:spcAft>
              <a:buSzPts val="1800"/>
              <a:buChar char="●"/>
              <a:defRPr/>
            </a:lvl4pPr>
            <a:lvl5pPr marL="2286000" lvl="4" indent="-342900" algn="l" rtl="0">
              <a:lnSpc>
                <a:spcPct val="115000"/>
              </a:lnSpc>
              <a:spcBef>
                <a:spcPts val="2000"/>
              </a:spcBef>
              <a:spcAft>
                <a:spcPts val="0"/>
              </a:spcAft>
              <a:buSzPts val="1800"/>
              <a:buChar char="○"/>
              <a:defRPr/>
            </a:lvl5pPr>
            <a:lvl6pPr marL="2743200" lvl="5" indent="-342900" algn="l" rtl="0">
              <a:lnSpc>
                <a:spcPct val="115000"/>
              </a:lnSpc>
              <a:spcBef>
                <a:spcPts val="2000"/>
              </a:spcBef>
              <a:spcAft>
                <a:spcPts val="0"/>
              </a:spcAft>
              <a:buSzPts val="1800"/>
              <a:buChar char="■"/>
              <a:defRPr/>
            </a:lvl6pPr>
            <a:lvl7pPr marL="3200400" lvl="6" indent="-342900" algn="l" rtl="0">
              <a:lnSpc>
                <a:spcPct val="115000"/>
              </a:lnSpc>
              <a:spcBef>
                <a:spcPts val="2000"/>
              </a:spcBef>
              <a:spcAft>
                <a:spcPts val="0"/>
              </a:spcAft>
              <a:buSzPts val="1800"/>
              <a:buChar char="●"/>
              <a:defRPr/>
            </a:lvl7pPr>
            <a:lvl8pPr marL="3657600" lvl="7" indent="-342900" algn="l" rtl="0">
              <a:lnSpc>
                <a:spcPct val="115000"/>
              </a:lnSpc>
              <a:spcBef>
                <a:spcPts val="2000"/>
              </a:spcBef>
              <a:spcAft>
                <a:spcPts val="0"/>
              </a:spcAft>
              <a:buSzPts val="1800"/>
              <a:buChar char="○"/>
              <a:defRPr/>
            </a:lvl8pPr>
            <a:lvl9pPr marL="4114800" lvl="8" indent="-342900" algn="l" rtl="0">
              <a:lnSpc>
                <a:spcPct val="115000"/>
              </a:lnSpc>
              <a:spcBef>
                <a:spcPts val="2000"/>
              </a:spcBef>
              <a:spcAft>
                <a:spcPts val="2000"/>
              </a:spcAft>
              <a:buSzPts val="1800"/>
              <a:buChar char="■"/>
              <a:defRPr/>
            </a:lvl9pPr>
          </a:lstStyle>
          <a:p>
            <a:endParaRPr/>
          </a:p>
        </p:txBody>
      </p:sp>
      <p:sp>
        <p:nvSpPr>
          <p:cNvPr id="95" name="Google Shape;95;p23"/>
          <p:cNvSpPr txBox="1">
            <a:spLocks noGrp="1"/>
          </p:cNvSpPr>
          <p:nvPr>
            <p:ph type="sldNum" idx="12"/>
          </p:nvPr>
        </p:nvSpPr>
        <p:spPr>
          <a:xfrm>
            <a:off x="9906772" y="6854073"/>
            <a:ext cx="641700" cy="578400"/>
          </a:xfrm>
          <a:prstGeom prst="rect">
            <a:avLst/>
          </a:prstGeom>
          <a:noFill/>
          <a:ln>
            <a:noFill/>
          </a:ln>
        </p:spPr>
        <p:txBody>
          <a:bodyPr spcFirstLastPara="1" wrap="square" lIns="112875" tIns="112875" rIns="112875" bIns="112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6"/>
        <p:cNvGrpSpPr/>
        <p:nvPr/>
      </p:nvGrpSpPr>
      <p:grpSpPr>
        <a:xfrm>
          <a:off x="0" y="0"/>
          <a:ext cx="0" cy="0"/>
          <a:chOff x="0" y="0"/>
          <a:chExt cx="0" cy="0"/>
        </a:xfrm>
      </p:grpSpPr>
      <p:sp>
        <p:nvSpPr>
          <p:cNvPr id="97" name="Google Shape;97;p24"/>
          <p:cNvSpPr txBox="1">
            <a:spLocks noGrp="1"/>
          </p:cNvSpPr>
          <p:nvPr>
            <p:ph type="body" idx="1"/>
          </p:nvPr>
        </p:nvSpPr>
        <p:spPr>
          <a:xfrm>
            <a:off x="364468" y="6218168"/>
            <a:ext cx="7014300" cy="889500"/>
          </a:xfrm>
          <a:prstGeom prst="rect">
            <a:avLst/>
          </a:prstGeom>
          <a:noFill/>
          <a:ln>
            <a:noFill/>
          </a:ln>
        </p:spPr>
        <p:txBody>
          <a:bodyPr spcFirstLastPara="1" wrap="square" lIns="112875" tIns="112875" rIns="112875" bIns="112875" anchor="ctr" anchorCtr="0">
            <a:noAutofit/>
          </a:bodyPr>
          <a:lstStyle>
            <a:lvl1pPr marL="457200" lvl="0" indent="-228600" algn="l" rtl="0">
              <a:lnSpc>
                <a:spcPct val="100000"/>
              </a:lnSpc>
              <a:spcBef>
                <a:spcPts val="0"/>
              </a:spcBef>
              <a:spcAft>
                <a:spcPts val="0"/>
              </a:spcAft>
              <a:buSzPts val="2300"/>
              <a:buNone/>
              <a:defRPr/>
            </a:lvl1pPr>
          </a:lstStyle>
          <a:p>
            <a:endParaRPr/>
          </a:p>
        </p:txBody>
      </p:sp>
      <p:sp>
        <p:nvSpPr>
          <p:cNvPr id="98" name="Google Shape;98;p24"/>
          <p:cNvSpPr txBox="1">
            <a:spLocks noGrp="1"/>
          </p:cNvSpPr>
          <p:nvPr>
            <p:ph type="sldNum" idx="12"/>
          </p:nvPr>
        </p:nvSpPr>
        <p:spPr>
          <a:xfrm>
            <a:off x="9906772" y="6854073"/>
            <a:ext cx="641700" cy="578400"/>
          </a:xfrm>
          <a:prstGeom prst="rect">
            <a:avLst/>
          </a:prstGeom>
          <a:noFill/>
          <a:ln>
            <a:noFill/>
          </a:ln>
        </p:spPr>
        <p:txBody>
          <a:bodyPr spcFirstLastPara="1" wrap="square" lIns="112875" tIns="112875" rIns="112875" bIns="112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9"/>
        <p:cNvGrpSpPr/>
        <p:nvPr/>
      </p:nvGrpSpPr>
      <p:grpSpPr>
        <a:xfrm>
          <a:off x="0" y="0"/>
          <a:ext cx="0" cy="0"/>
          <a:chOff x="0" y="0"/>
          <a:chExt cx="0" cy="0"/>
        </a:xfrm>
      </p:grpSpPr>
      <p:sp>
        <p:nvSpPr>
          <p:cNvPr id="100" name="Google Shape;100;p25"/>
          <p:cNvSpPr txBox="1">
            <a:spLocks noGrp="1"/>
          </p:cNvSpPr>
          <p:nvPr>
            <p:ph type="title" hasCustomPrompt="1"/>
          </p:nvPr>
        </p:nvSpPr>
        <p:spPr>
          <a:xfrm>
            <a:off x="364468" y="1625801"/>
            <a:ext cx="9963000" cy="2886000"/>
          </a:xfrm>
          <a:prstGeom prst="rect">
            <a:avLst/>
          </a:prstGeom>
          <a:noFill/>
          <a:ln>
            <a:noFill/>
          </a:ln>
        </p:spPr>
        <p:txBody>
          <a:bodyPr spcFirstLastPara="1" wrap="square" lIns="112875" tIns="112875" rIns="112875" bIns="112875" anchor="b" anchorCtr="0">
            <a:noAutofit/>
          </a:bodyPr>
          <a:lstStyle>
            <a:lvl1pPr lvl="0" algn="ctr" rtl="0">
              <a:lnSpc>
                <a:spcPct val="100000"/>
              </a:lnSpc>
              <a:spcBef>
                <a:spcPts val="0"/>
              </a:spcBef>
              <a:spcAft>
                <a:spcPts val="0"/>
              </a:spcAft>
              <a:buSzPts val="14700"/>
              <a:buNone/>
              <a:defRPr sz="14700"/>
            </a:lvl1pPr>
            <a:lvl2pPr lvl="1" algn="ctr" rtl="0">
              <a:lnSpc>
                <a:spcPct val="100000"/>
              </a:lnSpc>
              <a:spcBef>
                <a:spcPts val="0"/>
              </a:spcBef>
              <a:spcAft>
                <a:spcPts val="0"/>
              </a:spcAft>
              <a:buSzPts val="14700"/>
              <a:buNone/>
              <a:defRPr sz="14700"/>
            </a:lvl2pPr>
            <a:lvl3pPr lvl="2" algn="ctr" rtl="0">
              <a:lnSpc>
                <a:spcPct val="100000"/>
              </a:lnSpc>
              <a:spcBef>
                <a:spcPts val="0"/>
              </a:spcBef>
              <a:spcAft>
                <a:spcPts val="0"/>
              </a:spcAft>
              <a:buSzPts val="14700"/>
              <a:buNone/>
              <a:defRPr sz="14700"/>
            </a:lvl3pPr>
            <a:lvl4pPr lvl="3" algn="ctr" rtl="0">
              <a:lnSpc>
                <a:spcPct val="100000"/>
              </a:lnSpc>
              <a:spcBef>
                <a:spcPts val="0"/>
              </a:spcBef>
              <a:spcAft>
                <a:spcPts val="0"/>
              </a:spcAft>
              <a:buSzPts val="14700"/>
              <a:buNone/>
              <a:defRPr sz="14700"/>
            </a:lvl4pPr>
            <a:lvl5pPr lvl="4" algn="ctr" rtl="0">
              <a:lnSpc>
                <a:spcPct val="100000"/>
              </a:lnSpc>
              <a:spcBef>
                <a:spcPts val="0"/>
              </a:spcBef>
              <a:spcAft>
                <a:spcPts val="0"/>
              </a:spcAft>
              <a:buSzPts val="14700"/>
              <a:buNone/>
              <a:defRPr sz="14700"/>
            </a:lvl5pPr>
            <a:lvl6pPr lvl="5" algn="ctr" rtl="0">
              <a:lnSpc>
                <a:spcPct val="100000"/>
              </a:lnSpc>
              <a:spcBef>
                <a:spcPts val="0"/>
              </a:spcBef>
              <a:spcAft>
                <a:spcPts val="0"/>
              </a:spcAft>
              <a:buSzPts val="14700"/>
              <a:buNone/>
              <a:defRPr sz="14700"/>
            </a:lvl6pPr>
            <a:lvl7pPr lvl="6" algn="ctr" rtl="0">
              <a:lnSpc>
                <a:spcPct val="100000"/>
              </a:lnSpc>
              <a:spcBef>
                <a:spcPts val="0"/>
              </a:spcBef>
              <a:spcAft>
                <a:spcPts val="0"/>
              </a:spcAft>
              <a:buSzPts val="14700"/>
              <a:buNone/>
              <a:defRPr sz="14700"/>
            </a:lvl7pPr>
            <a:lvl8pPr lvl="7" algn="ctr" rtl="0">
              <a:lnSpc>
                <a:spcPct val="100000"/>
              </a:lnSpc>
              <a:spcBef>
                <a:spcPts val="0"/>
              </a:spcBef>
              <a:spcAft>
                <a:spcPts val="0"/>
              </a:spcAft>
              <a:buSzPts val="14700"/>
              <a:buNone/>
              <a:defRPr sz="14700"/>
            </a:lvl8pPr>
            <a:lvl9pPr lvl="8" algn="ctr" rtl="0">
              <a:lnSpc>
                <a:spcPct val="100000"/>
              </a:lnSpc>
              <a:spcBef>
                <a:spcPts val="0"/>
              </a:spcBef>
              <a:spcAft>
                <a:spcPts val="0"/>
              </a:spcAft>
              <a:buSzPts val="14700"/>
              <a:buNone/>
              <a:defRPr sz="14700"/>
            </a:lvl9pPr>
          </a:lstStyle>
          <a:p>
            <a:r>
              <a:t>xx%</a:t>
            </a:r>
          </a:p>
        </p:txBody>
      </p:sp>
      <p:sp>
        <p:nvSpPr>
          <p:cNvPr id="101" name="Google Shape;101;p25"/>
          <p:cNvSpPr txBox="1">
            <a:spLocks noGrp="1"/>
          </p:cNvSpPr>
          <p:nvPr>
            <p:ph type="body" idx="1"/>
          </p:nvPr>
        </p:nvSpPr>
        <p:spPr>
          <a:xfrm>
            <a:off x="364468" y="4633192"/>
            <a:ext cx="9963000" cy="1911900"/>
          </a:xfrm>
          <a:prstGeom prst="rect">
            <a:avLst/>
          </a:prstGeom>
          <a:noFill/>
          <a:ln>
            <a:noFill/>
          </a:ln>
        </p:spPr>
        <p:txBody>
          <a:bodyPr spcFirstLastPara="1" wrap="square" lIns="112875" tIns="112875" rIns="112875" bIns="112875" anchor="t" anchorCtr="0">
            <a:noAutofit/>
          </a:bodyPr>
          <a:lstStyle>
            <a:lvl1pPr marL="457200" lvl="0" indent="-374650" algn="ctr" rtl="0">
              <a:lnSpc>
                <a:spcPct val="115000"/>
              </a:lnSpc>
              <a:spcBef>
                <a:spcPts val="0"/>
              </a:spcBef>
              <a:spcAft>
                <a:spcPts val="0"/>
              </a:spcAft>
              <a:buSzPts val="2300"/>
              <a:buChar char="●"/>
              <a:defRPr/>
            </a:lvl1pPr>
            <a:lvl2pPr marL="914400" lvl="1" indent="-342900" algn="ctr" rtl="0">
              <a:lnSpc>
                <a:spcPct val="115000"/>
              </a:lnSpc>
              <a:spcBef>
                <a:spcPts val="2000"/>
              </a:spcBef>
              <a:spcAft>
                <a:spcPts val="0"/>
              </a:spcAft>
              <a:buSzPts val="1800"/>
              <a:buChar char="○"/>
              <a:defRPr/>
            </a:lvl2pPr>
            <a:lvl3pPr marL="1371600" lvl="2" indent="-342900" algn="ctr" rtl="0">
              <a:lnSpc>
                <a:spcPct val="115000"/>
              </a:lnSpc>
              <a:spcBef>
                <a:spcPts val="2000"/>
              </a:spcBef>
              <a:spcAft>
                <a:spcPts val="0"/>
              </a:spcAft>
              <a:buSzPts val="1800"/>
              <a:buChar char="■"/>
              <a:defRPr/>
            </a:lvl3pPr>
            <a:lvl4pPr marL="1828800" lvl="3" indent="-342900" algn="ctr" rtl="0">
              <a:lnSpc>
                <a:spcPct val="115000"/>
              </a:lnSpc>
              <a:spcBef>
                <a:spcPts val="2000"/>
              </a:spcBef>
              <a:spcAft>
                <a:spcPts val="0"/>
              </a:spcAft>
              <a:buSzPts val="1800"/>
              <a:buChar char="●"/>
              <a:defRPr/>
            </a:lvl4pPr>
            <a:lvl5pPr marL="2286000" lvl="4" indent="-342900" algn="ctr" rtl="0">
              <a:lnSpc>
                <a:spcPct val="115000"/>
              </a:lnSpc>
              <a:spcBef>
                <a:spcPts val="2000"/>
              </a:spcBef>
              <a:spcAft>
                <a:spcPts val="0"/>
              </a:spcAft>
              <a:buSzPts val="1800"/>
              <a:buChar char="○"/>
              <a:defRPr/>
            </a:lvl5pPr>
            <a:lvl6pPr marL="2743200" lvl="5" indent="-342900" algn="ctr" rtl="0">
              <a:lnSpc>
                <a:spcPct val="115000"/>
              </a:lnSpc>
              <a:spcBef>
                <a:spcPts val="2000"/>
              </a:spcBef>
              <a:spcAft>
                <a:spcPts val="0"/>
              </a:spcAft>
              <a:buSzPts val="1800"/>
              <a:buChar char="■"/>
              <a:defRPr/>
            </a:lvl6pPr>
            <a:lvl7pPr marL="3200400" lvl="6" indent="-342900" algn="ctr" rtl="0">
              <a:lnSpc>
                <a:spcPct val="115000"/>
              </a:lnSpc>
              <a:spcBef>
                <a:spcPts val="2000"/>
              </a:spcBef>
              <a:spcAft>
                <a:spcPts val="0"/>
              </a:spcAft>
              <a:buSzPts val="1800"/>
              <a:buChar char="●"/>
              <a:defRPr/>
            </a:lvl7pPr>
            <a:lvl8pPr marL="3657600" lvl="7" indent="-342900" algn="ctr" rtl="0">
              <a:lnSpc>
                <a:spcPct val="115000"/>
              </a:lnSpc>
              <a:spcBef>
                <a:spcPts val="2000"/>
              </a:spcBef>
              <a:spcAft>
                <a:spcPts val="0"/>
              </a:spcAft>
              <a:buSzPts val="1800"/>
              <a:buChar char="○"/>
              <a:defRPr/>
            </a:lvl8pPr>
            <a:lvl9pPr marL="4114800" lvl="8" indent="-342900" algn="ctr" rtl="0">
              <a:lnSpc>
                <a:spcPct val="115000"/>
              </a:lnSpc>
              <a:spcBef>
                <a:spcPts val="2000"/>
              </a:spcBef>
              <a:spcAft>
                <a:spcPts val="2000"/>
              </a:spcAft>
              <a:buSzPts val="1800"/>
              <a:buChar char="■"/>
              <a:defRPr/>
            </a:lvl9pPr>
          </a:lstStyle>
          <a:p>
            <a:endParaRPr/>
          </a:p>
        </p:txBody>
      </p:sp>
      <p:sp>
        <p:nvSpPr>
          <p:cNvPr id="102" name="Google Shape;102;p25"/>
          <p:cNvSpPr txBox="1">
            <a:spLocks noGrp="1"/>
          </p:cNvSpPr>
          <p:nvPr>
            <p:ph type="sldNum" idx="12"/>
          </p:nvPr>
        </p:nvSpPr>
        <p:spPr>
          <a:xfrm>
            <a:off x="9906772" y="6854073"/>
            <a:ext cx="641700" cy="578400"/>
          </a:xfrm>
          <a:prstGeom prst="rect">
            <a:avLst/>
          </a:prstGeom>
          <a:noFill/>
          <a:ln>
            <a:noFill/>
          </a:ln>
        </p:spPr>
        <p:txBody>
          <a:bodyPr spcFirstLastPara="1" wrap="square" lIns="112875" tIns="112875" rIns="112875" bIns="112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364468" y="1693927"/>
            <a:ext cx="9963000" cy="5021400"/>
          </a:xfrm>
          <a:prstGeom prst="rect">
            <a:avLst/>
          </a:prstGeom>
        </p:spPr>
        <p:txBody>
          <a:bodyPr spcFirstLastPara="1" wrap="square" lIns="116050" tIns="116050" rIns="116050" bIns="116050" anchor="t" anchorCtr="0">
            <a:noAutofit/>
          </a:bodyPr>
          <a:lstStyle>
            <a:lvl1pPr marL="457200" lvl="0" indent="-374650">
              <a:spcBef>
                <a:spcPts val="0"/>
              </a:spcBef>
              <a:spcAft>
                <a:spcPts val="0"/>
              </a:spcAft>
              <a:buSzPts val="2300"/>
              <a:buChar char="●"/>
              <a:defRPr/>
            </a:lvl1pPr>
            <a:lvl2pPr marL="914400" lvl="1" indent="-342900">
              <a:spcBef>
                <a:spcPts val="2000"/>
              </a:spcBef>
              <a:spcAft>
                <a:spcPts val="0"/>
              </a:spcAft>
              <a:buSzPts val="1800"/>
              <a:buChar char="○"/>
              <a:defRPr/>
            </a:lvl2pPr>
            <a:lvl3pPr marL="1371600" lvl="2" indent="-342900">
              <a:spcBef>
                <a:spcPts val="2000"/>
              </a:spcBef>
              <a:spcAft>
                <a:spcPts val="0"/>
              </a:spcAft>
              <a:buSzPts val="1800"/>
              <a:buChar char="■"/>
              <a:defRPr/>
            </a:lvl3pPr>
            <a:lvl4pPr marL="1828800" lvl="3" indent="-342900">
              <a:spcBef>
                <a:spcPts val="2000"/>
              </a:spcBef>
              <a:spcAft>
                <a:spcPts val="0"/>
              </a:spcAft>
              <a:buSzPts val="1800"/>
              <a:buChar char="●"/>
              <a:defRPr/>
            </a:lvl4pPr>
            <a:lvl5pPr marL="2286000" lvl="4" indent="-342900">
              <a:spcBef>
                <a:spcPts val="2000"/>
              </a:spcBef>
              <a:spcAft>
                <a:spcPts val="0"/>
              </a:spcAft>
              <a:buSzPts val="1800"/>
              <a:buChar char="○"/>
              <a:defRPr/>
            </a:lvl5pPr>
            <a:lvl6pPr marL="2743200" lvl="5" indent="-342900">
              <a:spcBef>
                <a:spcPts val="2000"/>
              </a:spcBef>
              <a:spcAft>
                <a:spcPts val="0"/>
              </a:spcAft>
              <a:buSzPts val="1800"/>
              <a:buChar char="■"/>
              <a:defRPr/>
            </a:lvl6pPr>
            <a:lvl7pPr marL="3200400" lvl="6" indent="-342900">
              <a:spcBef>
                <a:spcPts val="2000"/>
              </a:spcBef>
              <a:spcAft>
                <a:spcPts val="0"/>
              </a:spcAft>
              <a:buSzPts val="1800"/>
              <a:buChar char="●"/>
              <a:defRPr/>
            </a:lvl7pPr>
            <a:lvl8pPr marL="3657600" lvl="7" indent="-342900">
              <a:spcBef>
                <a:spcPts val="2000"/>
              </a:spcBef>
              <a:spcAft>
                <a:spcPts val="0"/>
              </a:spcAft>
              <a:buSzPts val="1800"/>
              <a:buChar char="○"/>
              <a:defRPr/>
            </a:lvl8pPr>
            <a:lvl9pPr marL="4114800" lvl="8" indent="-342900">
              <a:spcBef>
                <a:spcPts val="2000"/>
              </a:spcBef>
              <a:spcAft>
                <a:spcPts val="2000"/>
              </a:spcAft>
              <a:buSzPts val="1800"/>
              <a:buChar char="■"/>
              <a:defRPr/>
            </a:lvl9pPr>
          </a:lstStyle>
          <a:p>
            <a:endParaRPr/>
          </a:p>
        </p:txBody>
      </p:sp>
      <p:sp>
        <p:nvSpPr>
          <p:cNvPr id="19" name="Google Shape;19;p4"/>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364468" y="1693927"/>
            <a:ext cx="4677000" cy="5021400"/>
          </a:xfrm>
          <a:prstGeom prst="rect">
            <a:avLst/>
          </a:prstGeom>
        </p:spPr>
        <p:txBody>
          <a:bodyPr spcFirstLastPara="1" wrap="square" lIns="116050" tIns="116050" rIns="116050" bIns="116050" anchor="t" anchorCtr="0">
            <a:noAutofit/>
          </a:bodyPr>
          <a:lstStyle>
            <a:lvl1pPr marL="457200" lvl="0" indent="-342900">
              <a:spcBef>
                <a:spcPts val="0"/>
              </a:spcBef>
              <a:spcAft>
                <a:spcPts val="0"/>
              </a:spcAft>
              <a:buSzPts val="1800"/>
              <a:buChar char="●"/>
              <a:defRPr sz="18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3" name="Google Shape;23;p5"/>
          <p:cNvSpPr txBox="1">
            <a:spLocks noGrp="1"/>
          </p:cNvSpPr>
          <p:nvPr>
            <p:ph type="body" idx="2"/>
          </p:nvPr>
        </p:nvSpPr>
        <p:spPr>
          <a:xfrm>
            <a:off x="5650483" y="1693927"/>
            <a:ext cx="4677000" cy="5021400"/>
          </a:xfrm>
          <a:prstGeom prst="rect">
            <a:avLst/>
          </a:prstGeom>
        </p:spPr>
        <p:txBody>
          <a:bodyPr spcFirstLastPara="1" wrap="square" lIns="116050" tIns="116050" rIns="116050" bIns="116050" anchor="t" anchorCtr="0">
            <a:noAutofit/>
          </a:bodyPr>
          <a:lstStyle>
            <a:lvl1pPr marL="457200" lvl="0" indent="-342900">
              <a:spcBef>
                <a:spcPts val="0"/>
              </a:spcBef>
              <a:spcAft>
                <a:spcPts val="0"/>
              </a:spcAft>
              <a:buSzPts val="1800"/>
              <a:buChar char="●"/>
              <a:defRPr sz="18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4" name="Google Shape;24;p5"/>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4468" y="816630"/>
            <a:ext cx="3283500" cy="1110600"/>
          </a:xfrm>
          <a:prstGeom prst="rect">
            <a:avLst/>
          </a:prstGeom>
        </p:spPr>
        <p:txBody>
          <a:bodyPr spcFirstLastPara="1" wrap="square" lIns="116050" tIns="116050" rIns="116050" bIns="11605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64468" y="2042457"/>
            <a:ext cx="3283500" cy="4673100"/>
          </a:xfrm>
          <a:prstGeom prst="rect">
            <a:avLst/>
          </a:prstGeom>
        </p:spPr>
        <p:txBody>
          <a:bodyPr spcFirstLastPara="1" wrap="square" lIns="116050" tIns="116050" rIns="116050" bIns="11605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1" name="Google Shape;31;p7"/>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73245" y="661638"/>
            <a:ext cx="7445700" cy="6012600"/>
          </a:xfrm>
          <a:prstGeom prst="rect">
            <a:avLst/>
          </a:prstGeom>
        </p:spPr>
        <p:txBody>
          <a:bodyPr spcFirstLastPara="1" wrap="square" lIns="116050" tIns="116050" rIns="116050" bIns="116050" anchor="ctr" anchorCtr="0">
            <a:no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10447" y="1812541"/>
            <a:ext cx="4730100" cy="2178600"/>
          </a:xfrm>
          <a:prstGeom prst="rect">
            <a:avLst/>
          </a:prstGeom>
        </p:spPr>
        <p:txBody>
          <a:bodyPr spcFirstLastPara="1" wrap="square" lIns="116050" tIns="116050" rIns="116050" bIns="116050" anchor="b" anchorCtr="0">
            <a:no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38" name="Google Shape;38;p9"/>
          <p:cNvSpPr txBox="1">
            <a:spLocks noGrp="1"/>
          </p:cNvSpPr>
          <p:nvPr>
            <p:ph type="subTitle" idx="1"/>
          </p:nvPr>
        </p:nvSpPr>
        <p:spPr>
          <a:xfrm>
            <a:off x="310447" y="4120005"/>
            <a:ext cx="4730100" cy="1815300"/>
          </a:xfrm>
          <a:prstGeom prst="rect">
            <a:avLst/>
          </a:prstGeom>
        </p:spPr>
        <p:txBody>
          <a:bodyPr spcFirstLastPara="1" wrap="square" lIns="116050" tIns="116050" rIns="116050" bIns="116050" anchor="t" anchorCtr="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5775715" y="1064257"/>
            <a:ext cx="4486500" cy="5431200"/>
          </a:xfrm>
          <a:prstGeom prst="rect">
            <a:avLst/>
          </a:prstGeom>
        </p:spPr>
        <p:txBody>
          <a:bodyPr spcFirstLastPara="1" wrap="square" lIns="116050" tIns="116050" rIns="116050" bIns="116050" anchor="ctr" anchorCtr="0">
            <a:noAutofit/>
          </a:bodyPr>
          <a:lstStyle>
            <a:lvl1pPr marL="457200" lvl="0" indent="-374650">
              <a:spcBef>
                <a:spcPts val="0"/>
              </a:spcBef>
              <a:spcAft>
                <a:spcPts val="0"/>
              </a:spcAft>
              <a:buSzPts val="2300"/>
              <a:buChar char="●"/>
              <a:defRPr/>
            </a:lvl1pPr>
            <a:lvl2pPr marL="914400" lvl="1" indent="-342900">
              <a:spcBef>
                <a:spcPts val="2000"/>
              </a:spcBef>
              <a:spcAft>
                <a:spcPts val="0"/>
              </a:spcAft>
              <a:buSzPts val="1800"/>
              <a:buChar char="○"/>
              <a:defRPr/>
            </a:lvl2pPr>
            <a:lvl3pPr marL="1371600" lvl="2" indent="-342900">
              <a:spcBef>
                <a:spcPts val="2000"/>
              </a:spcBef>
              <a:spcAft>
                <a:spcPts val="0"/>
              </a:spcAft>
              <a:buSzPts val="1800"/>
              <a:buChar char="■"/>
              <a:defRPr/>
            </a:lvl3pPr>
            <a:lvl4pPr marL="1828800" lvl="3" indent="-342900">
              <a:spcBef>
                <a:spcPts val="2000"/>
              </a:spcBef>
              <a:spcAft>
                <a:spcPts val="0"/>
              </a:spcAft>
              <a:buSzPts val="1800"/>
              <a:buChar char="●"/>
              <a:defRPr/>
            </a:lvl4pPr>
            <a:lvl5pPr marL="2286000" lvl="4" indent="-342900">
              <a:spcBef>
                <a:spcPts val="2000"/>
              </a:spcBef>
              <a:spcAft>
                <a:spcPts val="0"/>
              </a:spcAft>
              <a:buSzPts val="1800"/>
              <a:buChar char="○"/>
              <a:defRPr/>
            </a:lvl5pPr>
            <a:lvl6pPr marL="2743200" lvl="5" indent="-342900">
              <a:spcBef>
                <a:spcPts val="2000"/>
              </a:spcBef>
              <a:spcAft>
                <a:spcPts val="0"/>
              </a:spcAft>
              <a:buSzPts val="1800"/>
              <a:buChar char="■"/>
              <a:defRPr/>
            </a:lvl6pPr>
            <a:lvl7pPr marL="3200400" lvl="6" indent="-342900">
              <a:spcBef>
                <a:spcPts val="2000"/>
              </a:spcBef>
              <a:spcAft>
                <a:spcPts val="0"/>
              </a:spcAft>
              <a:buSzPts val="1800"/>
              <a:buChar char="●"/>
              <a:defRPr/>
            </a:lvl7pPr>
            <a:lvl8pPr marL="3657600" lvl="7" indent="-342900">
              <a:spcBef>
                <a:spcPts val="2000"/>
              </a:spcBef>
              <a:spcAft>
                <a:spcPts val="0"/>
              </a:spcAft>
              <a:buSzPts val="1800"/>
              <a:buChar char="○"/>
              <a:defRPr/>
            </a:lvl8pPr>
            <a:lvl9pPr marL="4114800" lvl="8" indent="-342900">
              <a:spcBef>
                <a:spcPts val="2000"/>
              </a:spcBef>
              <a:spcAft>
                <a:spcPts val="2000"/>
              </a:spcAft>
              <a:buSzPts val="1800"/>
              <a:buChar char="■"/>
              <a:defRPr/>
            </a:lvl9pPr>
          </a:lstStyle>
          <a:p>
            <a:endParaRPr/>
          </a:p>
        </p:txBody>
      </p:sp>
      <p:sp>
        <p:nvSpPr>
          <p:cNvPr id="40" name="Google Shape;40;p9"/>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64468" y="6218168"/>
            <a:ext cx="7014300" cy="889500"/>
          </a:xfrm>
          <a:prstGeom prst="rect">
            <a:avLst/>
          </a:prstGeom>
        </p:spPr>
        <p:txBody>
          <a:bodyPr spcFirstLastPara="1" wrap="square" lIns="116050" tIns="116050" rIns="116050" bIns="116050" anchor="ctr" anchorCtr="0">
            <a:no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2000"/>
              </a:spcBef>
              <a:spcAft>
                <a:spcPts val="0"/>
              </a:spcAft>
              <a:buClr>
                <a:schemeClr val="dk2"/>
              </a:buClr>
              <a:buSzPts val="1800"/>
              <a:buChar char="○"/>
              <a:defRPr sz="1800">
                <a:solidFill>
                  <a:schemeClr val="dk2"/>
                </a:solidFill>
              </a:defRPr>
            </a:lvl2pPr>
            <a:lvl3pPr marL="1371600" lvl="2" indent="-342900">
              <a:lnSpc>
                <a:spcPct val="115000"/>
              </a:lnSpc>
              <a:spcBef>
                <a:spcPts val="2000"/>
              </a:spcBef>
              <a:spcAft>
                <a:spcPts val="0"/>
              </a:spcAft>
              <a:buClr>
                <a:schemeClr val="dk2"/>
              </a:buClr>
              <a:buSzPts val="1800"/>
              <a:buChar char="■"/>
              <a:defRPr sz="1800">
                <a:solidFill>
                  <a:schemeClr val="dk2"/>
                </a:solidFill>
              </a:defRPr>
            </a:lvl3pPr>
            <a:lvl4pPr marL="1828800" lvl="3" indent="-342900">
              <a:lnSpc>
                <a:spcPct val="115000"/>
              </a:lnSpc>
              <a:spcBef>
                <a:spcPts val="2000"/>
              </a:spcBef>
              <a:spcAft>
                <a:spcPts val="0"/>
              </a:spcAft>
              <a:buClr>
                <a:schemeClr val="dk2"/>
              </a:buClr>
              <a:buSzPts val="1800"/>
              <a:buChar char="●"/>
              <a:defRPr sz="1800">
                <a:solidFill>
                  <a:schemeClr val="dk2"/>
                </a:solidFill>
              </a:defRPr>
            </a:lvl4pPr>
            <a:lvl5pPr marL="2286000" lvl="4" indent="-342900">
              <a:lnSpc>
                <a:spcPct val="115000"/>
              </a:lnSpc>
              <a:spcBef>
                <a:spcPts val="2000"/>
              </a:spcBef>
              <a:spcAft>
                <a:spcPts val="0"/>
              </a:spcAft>
              <a:buClr>
                <a:schemeClr val="dk2"/>
              </a:buClr>
              <a:buSzPts val="1800"/>
              <a:buChar char="○"/>
              <a:defRPr sz="1800">
                <a:solidFill>
                  <a:schemeClr val="dk2"/>
                </a:solidFill>
              </a:defRPr>
            </a:lvl5pPr>
            <a:lvl6pPr marL="2743200" lvl="5" indent="-342900">
              <a:lnSpc>
                <a:spcPct val="115000"/>
              </a:lnSpc>
              <a:spcBef>
                <a:spcPts val="2000"/>
              </a:spcBef>
              <a:spcAft>
                <a:spcPts val="0"/>
              </a:spcAft>
              <a:buClr>
                <a:schemeClr val="dk2"/>
              </a:buClr>
              <a:buSzPts val="1800"/>
              <a:buChar char="■"/>
              <a:defRPr sz="1800">
                <a:solidFill>
                  <a:schemeClr val="dk2"/>
                </a:solidFill>
              </a:defRPr>
            </a:lvl6pPr>
            <a:lvl7pPr marL="3200400" lvl="6" indent="-342900">
              <a:lnSpc>
                <a:spcPct val="115000"/>
              </a:lnSpc>
              <a:spcBef>
                <a:spcPts val="2000"/>
              </a:spcBef>
              <a:spcAft>
                <a:spcPts val="0"/>
              </a:spcAft>
              <a:buClr>
                <a:schemeClr val="dk2"/>
              </a:buClr>
              <a:buSzPts val="1800"/>
              <a:buChar char="●"/>
              <a:defRPr sz="1800">
                <a:solidFill>
                  <a:schemeClr val="dk2"/>
                </a:solidFill>
              </a:defRPr>
            </a:lvl7pPr>
            <a:lvl8pPr marL="3657600" lvl="7" indent="-342900">
              <a:lnSpc>
                <a:spcPct val="115000"/>
              </a:lnSpc>
              <a:spcBef>
                <a:spcPts val="2000"/>
              </a:spcBef>
              <a:spcAft>
                <a:spcPts val="0"/>
              </a:spcAft>
              <a:buClr>
                <a:schemeClr val="dk2"/>
              </a:buClr>
              <a:buSzPts val="1800"/>
              <a:buChar char="○"/>
              <a:defRPr sz="1800">
                <a:solidFill>
                  <a:schemeClr val="dk2"/>
                </a:solidFill>
              </a:defRPr>
            </a:lvl8pPr>
            <a:lvl9pPr marL="4114800" lvl="8" indent="-342900">
              <a:lnSpc>
                <a:spcPct val="115000"/>
              </a:lnSpc>
              <a:spcBef>
                <a:spcPts val="2000"/>
              </a:spcBef>
              <a:spcAft>
                <a:spcPts val="200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906772" y="6854072"/>
            <a:ext cx="641700" cy="578400"/>
          </a:xfrm>
          <a:prstGeom prst="rect">
            <a:avLst/>
          </a:prstGeom>
          <a:noFill/>
          <a:ln>
            <a:noFill/>
          </a:ln>
        </p:spPr>
        <p:txBody>
          <a:bodyPr spcFirstLastPara="1" wrap="square" lIns="116050" tIns="116050" rIns="116050" bIns="11605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252525"/>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64468" y="654105"/>
            <a:ext cx="9963000" cy="841800"/>
          </a:xfrm>
          <a:prstGeom prst="rect">
            <a:avLst/>
          </a:prstGeom>
          <a:noFill/>
          <a:ln>
            <a:noFill/>
          </a:ln>
        </p:spPr>
        <p:txBody>
          <a:bodyPr spcFirstLastPara="1" wrap="square" lIns="112875" tIns="112875" rIns="112875" bIns="112875" anchor="t" anchorCtr="0">
            <a:noAutofit/>
          </a:bodyPr>
          <a:lstStyle>
            <a:lvl1pPr marR="0" lvl="0" algn="l" rtl="0">
              <a:lnSpc>
                <a:spcPct val="10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9pPr>
          </a:lstStyle>
          <a:p>
            <a:endParaRPr/>
          </a:p>
        </p:txBody>
      </p:sp>
      <p:sp>
        <p:nvSpPr>
          <p:cNvPr id="58" name="Google Shape;58;p14"/>
          <p:cNvSpPr txBox="1">
            <a:spLocks noGrp="1"/>
          </p:cNvSpPr>
          <p:nvPr>
            <p:ph type="body" idx="1"/>
          </p:nvPr>
        </p:nvSpPr>
        <p:spPr>
          <a:xfrm>
            <a:off x="364468" y="1693927"/>
            <a:ext cx="9963000" cy="5021400"/>
          </a:xfrm>
          <a:prstGeom prst="rect">
            <a:avLst/>
          </a:prstGeom>
          <a:noFill/>
          <a:ln>
            <a:noFill/>
          </a:ln>
        </p:spPr>
        <p:txBody>
          <a:bodyPr spcFirstLastPara="1" wrap="square" lIns="112875" tIns="112875" rIns="112875" bIns="112875" anchor="t" anchorCtr="0">
            <a:noAutofit/>
          </a:bodyPr>
          <a:lstStyle>
            <a:lvl1pPr marL="457200" marR="0" lvl="0" indent="-374650" algn="l" rtl="0">
              <a:lnSpc>
                <a:spcPct val="115000"/>
              </a:lnSpc>
              <a:spcBef>
                <a:spcPts val="0"/>
              </a:spcBef>
              <a:spcAft>
                <a:spcPts val="0"/>
              </a:spcAft>
              <a:buClr>
                <a:schemeClr val="dk2"/>
              </a:buClr>
              <a:buSzPts val="2300"/>
              <a:buFont typeface="Arial"/>
              <a:buChar char="●"/>
              <a:defRPr sz="2300" b="0" i="0" u="none" strike="noStrike" cap="none">
                <a:solidFill>
                  <a:schemeClr val="dk2"/>
                </a:solidFill>
                <a:latin typeface="Arial"/>
                <a:ea typeface="Arial"/>
                <a:cs typeface="Arial"/>
                <a:sym typeface="Arial"/>
              </a:defRPr>
            </a:lvl1pPr>
            <a:lvl2pPr marL="914400" marR="0" lvl="1"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15000"/>
              </a:lnSpc>
              <a:spcBef>
                <a:spcPts val="2000"/>
              </a:spcBef>
              <a:spcAft>
                <a:spcPts val="200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59" name="Google Shape;59;p14"/>
          <p:cNvSpPr txBox="1">
            <a:spLocks noGrp="1"/>
          </p:cNvSpPr>
          <p:nvPr>
            <p:ph type="sldNum" idx="12"/>
          </p:nvPr>
        </p:nvSpPr>
        <p:spPr>
          <a:xfrm>
            <a:off x="9906772" y="6854073"/>
            <a:ext cx="641700" cy="578400"/>
          </a:xfrm>
          <a:prstGeom prst="rect">
            <a:avLst/>
          </a:prstGeom>
          <a:noFill/>
          <a:ln>
            <a:noFill/>
          </a:ln>
        </p:spPr>
        <p:txBody>
          <a:bodyPr spcFirstLastPara="1" wrap="square" lIns="112875" tIns="112875" rIns="112875" bIns="112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hyperlink" Target="https://vimeo.com/46166230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455975" y="2828600"/>
            <a:ext cx="4026000" cy="38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3000" b="1">
                <a:solidFill>
                  <a:srgbClr val="252525"/>
                </a:solidFill>
                <a:latin typeface="Muli"/>
                <a:ea typeface="Muli"/>
                <a:cs typeface="Muli"/>
                <a:sym typeface="Muli"/>
              </a:rPr>
              <a:t>Victorian Government Road Toll Inquiry</a:t>
            </a:r>
            <a:endParaRPr sz="3000" b="1">
              <a:solidFill>
                <a:srgbClr val="252525"/>
              </a:solidFill>
              <a:latin typeface="Muli"/>
              <a:ea typeface="Muli"/>
              <a:cs typeface="Muli"/>
              <a:sym typeface="Muli"/>
            </a:endParaRPr>
          </a:p>
        </p:txBody>
      </p:sp>
      <p:sp>
        <p:nvSpPr>
          <p:cNvPr id="108" name="Google Shape;108;p26"/>
          <p:cNvSpPr txBox="1"/>
          <p:nvPr/>
        </p:nvSpPr>
        <p:spPr>
          <a:xfrm>
            <a:off x="465225" y="4929750"/>
            <a:ext cx="2799900" cy="34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a:solidFill>
                  <a:srgbClr val="252525"/>
                </a:solidFill>
                <a:latin typeface="Muli"/>
                <a:ea typeface="Muli"/>
                <a:cs typeface="Muli"/>
                <a:sym typeface="Muli"/>
              </a:rPr>
              <a:t>Miguel Nasr &amp; Shaun Gray</a:t>
            </a:r>
            <a:endParaRPr sz="2400">
              <a:solidFill>
                <a:srgbClr val="252525"/>
              </a:solidFill>
              <a:latin typeface="Muli"/>
              <a:ea typeface="Muli"/>
              <a:cs typeface="Muli"/>
              <a:sym typeface="Muli"/>
            </a:endParaRPr>
          </a:p>
        </p:txBody>
      </p:sp>
      <p:sp>
        <p:nvSpPr>
          <p:cNvPr id="109" name="Google Shape;109;p26"/>
          <p:cNvSpPr txBox="1"/>
          <p:nvPr/>
        </p:nvSpPr>
        <p:spPr>
          <a:xfrm>
            <a:off x="960825" y="6990709"/>
            <a:ext cx="3376500" cy="233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solidFill>
                  <a:srgbClr val="252525"/>
                </a:solidFill>
                <a:latin typeface="Muli"/>
                <a:ea typeface="Muli"/>
                <a:cs typeface="Muli"/>
                <a:sym typeface="Muli"/>
              </a:rPr>
              <a:t>October 2019</a:t>
            </a:r>
            <a:endParaRPr>
              <a:solidFill>
                <a:srgbClr val="252525"/>
              </a:solidFill>
              <a:latin typeface="Muli"/>
              <a:ea typeface="Muli"/>
              <a:cs typeface="Muli"/>
              <a:sym typeface="Muli"/>
            </a:endParaRPr>
          </a:p>
        </p:txBody>
      </p:sp>
      <p:sp>
        <p:nvSpPr>
          <p:cNvPr id="110" name="Google Shape;110;p26"/>
          <p:cNvSpPr/>
          <p:nvPr/>
        </p:nvSpPr>
        <p:spPr>
          <a:xfrm>
            <a:off x="455975" y="2298376"/>
            <a:ext cx="4682100" cy="186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111;p26"/>
          <p:cNvPicPr preferRelativeResize="0"/>
          <p:nvPr/>
        </p:nvPicPr>
        <p:blipFill>
          <a:blip r:embed="rId3">
            <a:alphaModFix/>
          </a:blip>
          <a:stretch>
            <a:fillRect/>
          </a:stretch>
        </p:blipFill>
        <p:spPr>
          <a:xfrm>
            <a:off x="455971" y="6957550"/>
            <a:ext cx="293823" cy="299414"/>
          </a:xfrm>
          <a:prstGeom prst="rect">
            <a:avLst/>
          </a:prstGeom>
          <a:noFill/>
          <a:ln>
            <a:noFill/>
          </a:ln>
        </p:spPr>
      </p:pic>
      <p:pic>
        <p:nvPicPr>
          <p:cNvPr id="112" name="Google Shape;112;p26"/>
          <p:cNvPicPr preferRelativeResize="0"/>
          <p:nvPr/>
        </p:nvPicPr>
        <p:blipFill>
          <a:blip r:embed="rId4">
            <a:alphaModFix/>
          </a:blip>
          <a:stretch>
            <a:fillRect/>
          </a:stretch>
        </p:blipFill>
        <p:spPr>
          <a:xfrm>
            <a:off x="262850" y="547612"/>
            <a:ext cx="2523647" cy="1440025"/>
          </a:xfrm>
          <a:prstGeom prst="rect">
            <a:avLst/>
          </a:prstGeom>
          <a:noFill/>
          <a:ln>
            <a:noFill/>
          </a:ln>
        </p:spPr>
      </p:pic>
      <p:pic>
        <p:nvPicPr>
          <p:cNvPr id="113" name="Google Shape;113;p26"/>
          <p:cNvPicPr preferRelativeResize="0"/>
          <p:nvPr/>
        </p:nvPicPr>
        <p:blipFill>
          <a:blip r:embed="rId5">
            <a:alphaModFix/>
          </a:blip>
          <a:stretch>
            <a:fillRect/>
          </a:stretch>
        </p:blipFill>
        <p:spPr>
          <a:xfrm>
            <a:off x="4481986" y="2072323"/>
            <a:ext cx="6132712" cy="4198851"/>
          </a:xfrm>
          <a:prstGeom prst="rect">
            <a:avLst/>
          </a:prstGeom>
          <a:noFill/>
          <a:ln>
            <a:noFill/>
          </a:ln>
        </p:spPr>
      </p:pic>
      <p:pic>
        <p:nvPicPr>
          <p:cNvPr id="114" name="Google Shape;114;p26"/>
          <p:cNvPicPr preferRelativeResize="0"/>
          <p:nvPr/>
        </p:nvPicPr>
        <p:blipFill>
          <a:blip r:embed="rId6">
            <a:alphaModFix/>
          </a:blip>
          <a:stretch>
            <a:fillRect/>
          </a:stretch>
        </p:blipFill>
        <p:spPr>
          <a:xfrm>
            <a:off x="3888775" y="3369113"/>
            <a:ext cx="4825433" cy="33038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p:nvPr/>
        </p:nvSpPr>
        <p:spPr>
          <a:xfrm>
            <a:off x="455975" y="1294650"/>
            <a:ext cx="9465000" cy="11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b="1" dirty="0"/>
              <a:t>Accessibility &amp; Affordability:</a:t>
            </a:r>
            <a:r>
              <a:rPr lang="en-GB" sz="2100" dirty="0"/>
              <a:t> </a:t>
            </a:r>
            <a:endParaRPr sz="2100" dirty="0"/>
          </a:p>
          <a:p>
            <a:pPr marL="0" lvl="0" indent="0" algn="l" rtl="0">
              <a:spcBef>
                <a:spcPts val="0"/>
              </a:spcBef>
              <a:spcAft>
                <a:spcPts val="0"/>
              </a:spcAft>
              <a:buNone/>
            </a:pPr>
            <a:r>
              <a:rPr lang="en-GB" sz="2100" dirty="0"/>
              <a:t>SoloDrive can be instantly installed into 95% of Smartphones in the market. No need for new equipment to be installed in the vehicle. </a:t>
            </a:r>
            <a:endParaRPr sz="2100" dirty="0"/>
          </a:p>
          <a:p>
            <a:pPr marL="0" lvl="0" indent="0" algn="l" rtl="0">
              <a:spcBef>
                <a:spcPts val="0"/>
              </a:spcBef>
              <a:spcAft>
                <a:spcPts val="0"/>
              </a:spcAft>
              <a:buNone/>
            </a:pPr>
            <a:endParaRPr sz="2100" dirty="0"/>
          </a:p>
        </p:txBody>
      </p:sp>
      <p:sp>
        <p:nvSpPr>
          <p:cNvPr id="223" name="Google Shape;223;p33"/>
          <p:cNvSpPr txBox="1"/>
          <p:nvPr/>
        </p:nvSpPr>
        <p:spPr>
          <a:xfrm>
            <a:off x="272550" y="131550"/>
            <a:ext cx="89304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252525"/>
                </a:solidFill>
                <a:latin typeface="Muli"/>
                <a:ea typeface="Muli"/>
                <a:cs typeface="Muli"/>
                <a:sym typeface="Muli"/>
              </a:rPr>
              <a:t>Introducing SoloDrive</a:t>
            </a:r>
            <a:endParaRPr sz="4000" b="1">
              <a:solidFill>
                <a:srgbClr val="252525"/>
              </a:solidFill>
              <a:latin typeface="Muli"/>
              <a:ea typeface="Muli"/>
              <a:cs typeface="Muli"/>
              <a:sym typeface="Muli"/>
            </a:endParaRPr>
          </a:p>
        </p:txBody>
      </p:sp>
      <p:sp>
        <p:nvSpPr>
          <p:cNvPr id="224" name="Google Shape;224;p33"/>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txBox="1"/>
          <p:nvPr/>
        </p:nvSpPr>
        <p:spPr>
          <a:xfrm>
            <a:off x="8928000" y="7128881"/>
            <a:ext cx="1242000" cy="128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1000">
                <a:solidFill>
                  <a:srgbClr val="252525"/>
                </a:solidFill>
                <a:latin typeface="Muli"/>
                <a:ea typeface="Muli"/>
                <a:cs typeface="Muli"/>
                <a:sym typeface="Muli"/>
              </a:rPr>
              <a:t>VAULT SOLO    P.3</a:t>
            </a:r>
            <a:endParaRPr sz="1000">
              <a:solidFill>
                <a:srgbClr val="252525"/>
              </a:solidFill>
              <a:latin typeface="Muli"/>
              <a:ea typeface="Muli"/>
              <a:cs typeface="Muli"/>
              <a:sym typeface="Muli"/>
            </a:endParaRPr>
          </a:p>
        </p:txBody>
      </p:sp>
      <p:sp>
        <p:nvSpPr>
          <p:cNvPr id="226" name="Google Shape;226;p33"/>
          <p:cNvSpPr/>
          <p:nvPr/>
        </p:nvSpPr>
        <p:spPr>
          <a:xfrm rot="-5400000" flipH="1">
            <a:off x="9877675" y="7203925"/>
            <a:ext cx="94800" cy="84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33"/>
          <p:cNvPicPr preferRelativeResize="0"/>
          <p:nvPr/>
        </p:nvPicPr>
        <p:blipFill>
          <a:blip r:embed="rId3">
            <a:alphaModFix/>
          </a:blip>
          <a:stretch>
            <a:fillRect/>
          </a:stretch>
        </p:blipFill>
        <p:spPr>
          <a:xfrm>
            <a:off x="455971" y="6957550"/>
            <a:ext cx="293823" cy="299414"/>
          </a:xfrm>
          <a:prstGeom prst="rect">
            <a:avLst/>
          </a:prstGeom>
          <a:noFill/>
          <a:ln>
            <a:noFill/>
          </a:ln>
        </p:spPr>
      </p:pic>
      <p:pic>
        <p:nvPicPr>
          <p:cNvPr id="228" name="Google Shape;228;p33"/>
          <p:cNvPicPr preferRelativeResize="0"/>
          <p:nvPr/>
        </p:nvPicPr>
        <p:blipFill>
          <a:blip r:embed="rId4">
            <a:alphaModFix/>
          </a:blip>
          <a:stretch>
            <a:fillRect/>
          </a:stretch>
        </p:blipFill>
        <p:spPr>
          <a:xfrm>
            <a:off x="3996563" y="3163225"/>
            <a:ext cx="5924324" cy="2776750"/>
          </a:xfrm>
          <a:prstGeom prst="rect">
            <a:avLst/>
          </a:prstGeom>
          <a:noFill/>
          <a:ln>
            <a:noFill/>
          </a:ln>
        </p:spPr>
      </p:pic>
      <p:sp>
        <p:nvSpPr>
          <p:cNvPr id="229" name="Google Shape;229;p33"/>
          <p:cNvSpPr txBox="1"/>
          <p:nvPr/>
        </p:nvSpPr>
        <p:spPr>
          <a:xfrm>
            <a:off x="851525" y="2890500"/>
            <a:ext cx="1993800" cy="69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E54722"/>
                </a:solidFill>
              </a:rPr>
              <a:t>Phone Use Whilst Driving</a:t>
            </a:r>
            <a:endParaRPr sz="1600" b="1">
              <a:solidFill>
                <a:srgbClr val="E54722"/>
              </a:solidFill>
            </a:endParaRPr>
          </a:p>
        </p:txBody>
      </p:sp>
      <p:sp>
        <p:nvSpPr>
          <p:cNvPr id="230" name="Google Shape;230;p33"/>
          <p:cNvSpPr txBox="1"/>
          <p:nvPr/>
        </p:nvSpPr>
        <p:spPr>
          <a:xfrm>
            <a:off x="1258375" y="3719125"/>
            <a:ext cx="1275600" cy="4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E54722"/>
                </a:solidFill>
              </a:rPr>
              <a:t>Speeding</a:t>
            </a:r>
            <a:endParaRPr sz="1600" b="1">
              <a:solidFill>
                <a:srgbClr val="E54722"/>
              </a:solidFill>
            </a:endParaRPr>
          </a:p>
        </p:txBody>
      </p:sp>
      <p:sp>
        <p:nvSpPr>
          <p:cNvPr id="231" name="Google Shape;231;p33"/>
          <p:cNvSpPr txBox="1"/>
          <p:nvPr/>
        </p:nvSpPr>
        <p:spPr>
          <a:xfrm>
            <a:off x="718625" y="4275945"/>
            <a:ext cx="2326200" cy="4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E54722"/>
                </a:solidFill>
              </a:rPr>
              <a:t>Rapid Acceleration</a:t>
            </a:r>
            <a:endParaRPr sz="1600" b="1">
              <a:solidFill>
                <a:srgbClr val="E54722"/>
              </a:solidFill>
            </a:endParaRPr>
          </a:p>
        </p:txBody>
      </p:sp>
      <p:sp>
        <p:nvSpPr>
          <p:cNvPr id="232" name="Google Shape;232;p33"/>
          <p:cNvSpPr txBox="1"/>
          <p:nvPr/>
        </p:nvSpPr>
        <p:spPr>
          <a:xfrm>
            <a:off x="1028075" y="4832750"/>
            <a:ext cx="1692900" cy="4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E54722"/>
                </a:solidFill>
              </a:rPr>
              <a:t>Hard Braking</a:t>
            </a:r>
            <a:endParaRPr sz="1600" b="1">
              <a:solidFill>
                <a:srgbClr val="E54722"/>
              </a:solidFill>
            </a:endParaRPr>
          </a:p>
        </p:txBody>
      </p:sp>
      <p:sp>
        <p:nvSpPr>
          <p:cNvPr id="233" name="Google Shape;233;p33"/>
          <p:cNvSpPr txBox="1"/>
          <p:nvPr/>
        </p:nvSpPr>
        <p:spPr>
          <a:xfrm>
            <a:off x="945000" y="5400525"/>
            <a:ext cx="1858800" cy="4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E54722"/>
                </a:solidFill>
              </a:rPr>
              <a:t>Hard Cornering</a:t>
            </a:r>
            <a:endParaRPr sz="1600" b="1">
              <a:solidFill>
                <a:srgbClr val="E54722"/>
              </a:solidFill>
            </a:endParaRPr>
          </a:p>
        </p:txBody>
      </p:sp>
      <p:sp>
        <p:nvSpPr>
          <p:cNvPr id="234" name="Google Shape;234;p33"/>
          <p:cNvSpPr txBox="1"/>
          <p:nvPr/>
        </p:nvSpPr>
        <p:spPr>
          <a:xfrm>
            <a:off x="851550" y="5968300"/>
            <a:ext cx="1993800" cy="4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E54722"/>
                </a:solidFill>
              </a:rPr>
              <a:t>Vehicle Collisions</a:t>
            </a:r>
            <a:endParaRPr sz="1600" b="1">
              <a:solidFill>
                <a:srgbClr val="E54722"/>
              </a:solidFill>
            </a:endParaRPr>
          </a:p>
        </p:txBody>
      </p:sp>
      <p:cxnSp>
        <p:nvCxnSpPr>
          <p:cNvPr id="235" name="Google Shape;235;p33"/>
          <p:cNvCxnSpPr>
            <a:stCxn id="229" idx="3"/>
            <a:endCxn id="228" idx="1"/>
          </p:cNvCxnSpPr>
          <p:nvPr/>
        </p:nvCxnSpPr>
        <p:spPr>
          <a:xfrm>
            <a:off x="2845325" y="3239400"/>
            <a:ext cx="1151100" cy="1312200"/>
          </a:xfrm>
          <a:prstGeom prst="straightConnector1">
            <a:avLst/>
          </a:prstGeom>
          <a:noFill/>
          <a:ln w="28575" cap="flat" cmpd="sng">
            <a:solidFill>
              <a:srgbClr val="4A86E8"/>
            </a:solidFill>
            <a:prstDash val="solid"/>
            <a:round/>
            <a:headEnd type="none" w="med" len="med"/>
            <a:tailEnd type="none" w="med" len="med"/>
          </a:ln>
        </p:spPr>
      </p:cxnSp>
      <p:cxnSp>
        <p:nvCxnSpPr>
          <p:cNvPr id="236" name="Google Shape;236;p33"/>
          <p:cNvCxnSpPr>
            <a:stCxn id="228" idx="1"/>
            <a:endCxn id="230" idx="3"/>
          </p:cNvCxnSpPr>
          <p:nvPr/>
        </p:nvCxnSpPr>
        <p:spPr>
          <a:xfrm rot="10800000">
            <a:off x="2534063" y="3932100"/>
            <a:ext cx="1462500" cy="619500"/>
          </a:xfrm>
          <a:prstGeom prst="straightConnector1">
            <a:avLst/>
          </a:prstGeom>
          <a:noFill/>
          <a:ln w="28575" cap="flat" cmpd="sng">
            <a:solidFill>
              <a:srgbClr val="4A86E8"/>
            </a:solidFill>
            <a:prstDash val="solid"/>
            <a:round/>
            <a:headEnd type="none" w="med" len="med"/>
            <a:tailEnd type="none" w="med" len="med"/>
          </a:ln>
        </p:spPr>
      </p:cxnSp>
      <p:cxnSp>
        <p:nvCxnSpPr>
          <p:cNvPr id="237" name="Google Shape;237;p33"/>
          <p:cNvCxnSpPr>
            <a:stCxn id="228" idx="1"/>
            <a:endCxn id="231" idx="3"/>
          </p:cNvCxnSpPr>
          <p:nvPr/>
        </p:nvCxnSpPr>
        <p:spPr>
          <a:xfrm rot="10800000">
            <a:off x="3044963" y="4488900"/>
            <a:ext cx="951600" cy="62700"/>
          </a:xfrm>
          <a:prstGeom prst="straightConnector1">
            <a:avLst/>
          </a:prstGeom>
          <a:noFill/>
          <a:ln w="28575" cap="flat" cmpd="sng">
            <a:solidFill>
              <a:srgbClr val="4A86E8"/>
            </a:solidFill>
            <a:prstDash val="solid"/>
            <a:round/>
            <a:headEnd type="none" w="med" len="med"/>
            <a:tailEnd type="none" w="med" len="med"/>
          </a:ln>
        </p:spPr>
      </p:cxnSp>
      <p:cxnSp>
        <p:nvCxnSpPr>
          <p:cNvPr id="238" name="Google Shape;238;p33"/>
          <p:cNvCxnSpPr>
            <a:stCxn id="228" idx="1"/>
            <a:endCxn id="232" idx="3"/>
          </p:cNvCxnSpPr>
          <p:nvPr/>
        </p:nvCxnSpPr>
        <p:spPr>
          <a:xfrm flipH="1">
            <a:off x="2720963" y="4551600"/>
            <a:ext cx="1275600" cy="494100"/>
          </a:xfrm>
          <a:prstGeom prst="straightConnector1">
            <a:avLst/>
          </a:prstGeom>
          <a:noFill/>
          <a:ln w="28575" cap="flat" cmpd="sng">
            <a:solidFill>
              <a:srgbClr val="4A86E8"/>
            </a:solidFill>
            <a:prstDash val="solid"/>
            <a:round/>
            <a:headEnd type="none" w="med" len="med"/>
            <a:tailEnd type="none" w="med" len="med"/>
          </a:ln>
        </p:spPr>
      </p:cxnSp>
      <p:cxnSp>
        <p:nvCxnSpPr>
          <p:cNvPr id="239" name="Google Shape;239;p33"/>
          <p:cNvCxnSpPr>
            <a:stCxn id="228" idx="1"/>
            <a:endCxn id="233" idx="3"/>
          </p:cNvCxnSpPr>
          <p:nvPr/>
        </p:nvCxnSpPr>
        <p:spPr>
          <a:xfrm flipH="1">
            <a:off x="2803763" y="4551600"/>
            <a:ext cx="1192800" cy="1062000"/>
          </a:xfrm>
          <a:prstGeom prst="straightConnector1">
            <a:avLst/>
          </a:prstGeom>
          <a:noFill/>
          <a:ln w="28575" cap="flat" cmpd="sng">
            <a:solidFill>
              <a:srgbClr val="4A86E8"/>
            </a:solidFill>
            <a:prstDash val="solid"/>
            <a:round/>
            <a:headEnd type="none" w="med" len="med"/>
            <a:tailEnd type="none" w="med" len="med"/>
          </a:ln>
        </p:spPr>
      </p:cxnSp>
      <p:cxnSp>
        <p:nvCxnSpPr>
          <p:cNvPr id="240" name="Google Shape;240;p33"/>
          <p:cNvCxnSpPr>
            <a:stCxn id="228" idx="1"/>
            <a:endCxn id="234" idx="3"/>
          </p:cNvCxnSpPr>
          <p:nvPr/>
        </p:nvCxnSpPr>
        <p:spPr>
          <a:xfrm flipH="1">
            <a:off x="2845463" y="4551600"/>
            <a:ext cx="1151100" cy="1629600"/>
          </a:xfrm>
          <a:prstGeom prst="straightConnector1">
            <a:avLst/>
          </a:prstGeom>
          <a:noFill/>
          <a:ln w="28575" cap="flat" cmpd="sng">
            <a:solidFill>
              <a:srgbClr val="4A86E8"/>
            </a:solidFill>
            <a:prstDash val="solid"/>
            <a:round/>
            <a:headEnd type="none" w="med" len="med"/>
            <a:tailEnd type="none" w="med" len="med"/>
          </a:ln>
        </p:spPr>
      </p:cxnSp>
      <p:pic>
        <p:nvPicPr>
          <p:cNvPr id="5" name="Picture 4">
            <a:extLst>
              <a:ext uri="{FF2B5EF4-FFF2-40B4-BE49-F238E27FC236}">
                <a16:creationId xmlns:a16="http://schemas.microsoft.com/office/drawing/2014/main" id="{CE2A1302-003F-4940-8087-9BFDC9287FB4}"/>
              </a:ext>
            </a:extLst>
          </p:cNvPr>
          <p:cNvPicPr>
            <a:picLocks noChangeAspect="1"/>
          </p:cNvPicPr>
          <p:nvPr/>
        </p:nvPicPr>
        <p:blipFill>
          <a:blip r:embed="rId5"/>
          <a:stretch>
            <a:fillRect/>
          </a:stretch>
        </p:blipFill>
        <p:spPr>
          <a:xfrm>
            <a:off x="5472639" y="3330041"/>
            <a:ext cx="4933950" cy="25431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p:nvPr/>
        </p:nvSpPr>
        <p:spPr>
          <a:xfrm>
            <a:off x="455976" y="1036650"/>
            <a:ext cx="9553500" cy="4338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None/>
            </a:pPr>
            <a:r>
              <a:rPr lang="en-GB" sz="1600" b="1">
                <a:solidFill>
                  <a:srgbClr val="434343"/>
                </a:solidFill>
                <a:latin typeface="Muli"/>
                <a:ea typeface="Muli"/>
                <a:cs typeface="Muli"/>
                <a:sym typeface="Muli"/>
              </a:rPr>
              <a:t>Sustainable improvements:</a:t>
            </a:r>
            <a:r>
              <a:rPr lang="en-GB" sz="1600">
                <a:solidFill>
                  <a:srgbClr val="434343"/>
                </a:solidFill>
                <a:latin typeface="Muli"/>
                <a:ea typeface="Muli"/>
                <a:cs typeface="Muli"/>
                <a:sym typeface="Muli"/>
              </a:rPr>
              <a:t> </a:t>
            </a:r>
            <a:r>
              <a:rPr lang="en-GB" sz="1600" i="0" u="none" strike="noStrike" cap="none">
                <a:solidFill>
                  <a:srgbClr val="434343"/>
                </a:solidFill>
                <a:latin typeface="Muli"/>
                <a:ea typeface="Muli"/>
                <a:cs typeface="Muli"/>
                <a:sym typeface="Muli"/>
              </a:rPr>
              <a:t>SoloDrive provides drivers with unprecedented feedback on their driving behaviour and risky activities straight after each trip. Th</a:t>
            </a:r>
            <a:r>
              <a:rPr lang="en-GB" sz="1600">
                <a:solidFill>
                  <a:srgbClr val="434343"/>
                </a:solidFill>
                <a:latin typeface="Muli"/>
                <a:ea typeface="Muli"/>
                <a:cs typeface="Muli"/>
                <a:sym typeface="Muli"/>
              </a:rPr>
              <a:t>e continuous reinforcement appears to have a sustainable impact.</a:t>
            </a:r>
            <a:endParaRPr sz="1600" i="0" u="none" strike="noStrike" cap="none">
              <a:solidFill>
                <a:srgbClr val="434343"/>
              </a:solidFill>
              <a:latin typeface="Muli"/>
              <a:ea typeface="Muli"/>
              <a:cs typeface="Muli"/>
              <a:sym typeface="Muli"/>
            </a:endParaRPr>
          </a:p>
        </p:txBody>
      </p:sp>
      <p:pic>
        <p:nvPicPr>
          <p:cNvPr id="272" name="Google Shape;272;p36"/>
          <p:cNvPicPr preferRelativeResize="0"/>
          <p:nvPr/>
        </p:nvPicPr>
        <p:blipFill rotWithShape="1">
          <a:blip r:embed="rId3">
            <a:alphaModFix/>
          </a:blip>
          <a:srcRect/>
          <a:stretch/>
        </p:blipFill>
        <p:spPr>
          <a:xfrm>
            <a:off x="1212493" y="2062476"/>
            <a:ext cx="7897200" cy="4882500"/>
          </a:xfrm>
          <a:prstGeom prst="rect">
            <a:avLst/>
          </a:prstGeom>
          <a:noFill/>
          <a:ln>
            <a:noFill/>
          </a:ln>
        </p:spPr>
      </p:pic>
      <p:sp>
        <p:nvSpPr>
          <p:cNvPr id="273" name="Google Shape;273;p36"/>
          <p:cNvSpPr/>
          <p:nvPr/>
        </p:nvSpPr>
        <p:spPr>
          <a:xfrm>
            <a:off x="2076187" y="3551400"/>
            <a:ext cx="1114500" cy="2523300"/>
          </a:xfrm>
          <a:prstGeom prst="rect">
            <a:avLst/>
          </a:prstGeom>
          <a:solidFill>
            <a:schemeClr val="accent1">
              <a:alpha val="27840"/>
            </a:schemeClr>
          </a:solidFill>
          <a:ln w="12700" cap="flat" cmpd="sng">
            <a:solidFill>
              <a:schemeClr val="accent1"/>
            </a:solidFill>
            <a:prstDash val="dash"/>
            <a:round/>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4" name="Google Shape;274;p36"/>
          <p:cNvSpPr txBox="1"/>
          <p:nvPr/>
        </p:nvSpPr>
        <p:spPr>
          <a:xfrm>
            <a:off x="1954750" y="2990750"/>
            <a:ext cx="2306400" cy="5076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r>
              <a:rPr lang="en-GB" sz="1100" b="1" i="0" u="none" strike="noStrike" cap="none">
                <a:solidFill>
                  <a:srgbClr val="E54722"/>
                </a:solidFill>
              </a:rPr>
              <a:t>Significant improvements are observed after approx. 20 trips</a:t>
            </a:r>
            <a:endParaRPr sz="1100" b="1" i="0" u="none" strike="noStrike" cap="none">
              <a:solidFill>
                <a:srgbClr val="E54722"/>
              </a:solidFill>
            </a:endParaRPr>
          </a:p>
        </p:txBody>
      </p:sp>
      <p:sp>
        <p:nvSpPr>
          <p:cNvPr id="275" name="Google Shape;275;p36"/>
          <p:cNvSpPr txBox="1"/>
          <p:nvPr/>
        </p:nvSpPr>
        <p:spPr>
          <a:xfrm>
            <a:off x="272550" y="131550"/>
            <a:ext cx="89304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252525"/>
                </a:solidFill>
                <a:latin typeface="Muli"/>
                <a:ea typeface="Muli"/>
                <a:cs typeface="Muli"/>
                <a:sym typeface="Muli"/>
              </a:rPr>
              <a:t>The power of Awareness</a:t>
            </a:r>
            <a:endParaRPr sz="4000" b="1">
              <a:solidFill>
                <a:srgbClr val="252525"/>
              </a:solidFill>
              <a:latin typeface="Muli"/>
              <a:ea typeface="Muli"/>
              <a:cs typeface="Muli"/>
              <a:sym typeface="Muli"/>
            </a:endParaRPr>
          </a:p>
        </p:txBody>
      </p:sp>
      <p:sp>
        <p:nvSpPr>
          <p:cNvPr id="276" name="Google Shape;276;p36"/>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7"/>
          <p:cNvPicPr preferRelativeResize="0"/>
          <p:nvPr/>
        </p:nvPicPr>
        <p:blipFill rotWithShape="1">
          <a:blip r:embed="rId3">
            <a:alphaModFix/>
          </a:blip>
          <a:srcRect/>
          <a:stretch/>
        </p:blipFill>
        <p:spPr>
          <a:xfrm>
            <a:off x="846216" y="1889532"/>
            <a:ext cx="8197200" cy="2658000"/>
          </a:xfrm>
          <a:prstGeom prst="rect">
            <a:avLst/>
          </a:prstGeom>
          <a:noFill/>
          <a:ln>
            <a:noFill/>
          </a:ln>
        </p:spPr>
      </p:pic>
      <p:pic>
        <p:nvPicPr>
          <p:cNvPr id="282" name="Google Shape;282;p37"/>
          <p:cNvPicPr preferRelativeResize="0"/>
          <p:nvPr/>
        </p:nvPicPr>
        <p:blipFill rotWithShape="1">
          <a:blip r:embed="rId4">
            <a:alphaModFix/>
          </a:blip>
          <a:srcRect/>
          <a:stretch/>
        </p:blipFill>
        <p:spPr>
          <a:xfrm>
            <a:off x="892450" y="4646661"/>
            <a:ext cx="8150700" cy="2943900"/>
          </a:xfrm>
          <a:prstGeom prst="rect">
            <a:avLst/>
          </a:prstGeom>
          <a:noFill/>
          <a:ln>
            <a:noFill/>
          </a:ln>
        </p:spPr>
      </p:pic>
      <p:sp>
        <p:nvSpPr>
          <p:cNvPr id="283" name="Google Shape;283;p37"/>
          <p:cNvSpPr/>
          <p:nvPr/>
        </p:nvSpPr>
        <p:spPr>
          <a:xfrm>
            <a:off x="1771417" y="2338749"/>
            <a:ext cx="1114500" cy="1592100"/>
          </a:xfrm>
          <a:prstGeom prst="rect">
            <a:avLst/>
          </a:prstGeom>
          <a:solidFill>
            <a:srgbClr val="C00000">
              <a:alpha val="27840"/>
            </a:srgbClr>
          </a:solidFill>
          <a:ln w="12700" cap="flat" cmpd="sng">
            <a:solidFill>
              <a:srgbClr val="C00000"/>
            </a:solidFill>
            <a:prstDash val="dash"/>
            <a:round/>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4" name="Google Shape;284;p37"/>
          <p:cNvSpPr/>
          <p:nvPr/>
        </p:nvSpPr>
        <p:spPr>
          <a:xfrm>
            <a:off x="1771417" y="5101216"/>
            <a:ext cx="1114500" cy="1878300"/>
          </a:xfrm>
          <a:prstGeom prst="rect">
            <a:avLst/>
          </a:prstGeom>
          <a:solidFill>
            <a:srgbClr val="76923C">
              <a:alpha val="27840"/>
            </a:srgbClr>
          </a:solidFill>
          <a:ln w="12700" cap="flat" cmpd="sng">
            <a:solidFill>
              <a:srgbClr val="76923C"/>
            </a:solidFill>
            <a:prstDash val="dash"/>
            <a:round/>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5" name="Google Shape;285;p37"/>
          <p:cNvSpPr txBox="1"/>
          <p:nvPr/>
        </p:nvSpPr>
        <p:spPr>
          <a:xfrm>
            <a:off x="272550" y="131550"/>
            <a:ext cx="89304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252525"/>
                </a:solidFill>
                <a:latin typeface="Muli"/>
                <a:ea typeface="Muli"/>
                <a:cs typeface="Muli"/>
                <a:sym typeface="Muli"/>
              </a:rPr>
              <a:t>The power of Awareness</a:t>
            </a:r>
            <a:endParaRPr sz="4000" b="1">
              <a:solidFill>
                <a:srgbClr val="252525"/>
              </a:solidFill>
              <a:latin typeface="Muli"/>
              <a:ea typeface="Muli"/>
              <a:cs typeface="Muli"/>
              <a:sym typeface="Muli"/>
            </a:endParaRPr>
          </a:p>
        </p:txBody>
      </p:sp>
      <p:sp>
        <p:nvSpPr>
          <p:cNvPr id="286" name="Google Shape;286;p37"/>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txBox="1"/>
          <p:nvPr/>
        </p:nvSpPr>
        <p:spPr>
          <a:xfrm>
            <a:off x="455976" y="1036650"/>
            <a:ext cx="9553500" cy="4338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None/>
            </a:pPr>
            <a:r>
              <a:rPr lang="en-GB" sz="1600" b="1">
                <a:solidFill>
                  <a:srgbClr val="434343"/>
                </a:solidFill>
                <a:latin typeface="Muli"/>
                <a:ea typeface="Muli"/>
                <a:cs typeface="Muli"/>
                <a:sym typeface="Muli"/>
              </a:rPr>
              <a:t>Sustainable improvements:</a:t>
            </a:r>
            <a:r>
              <a:rPr lang="en-GB" sz="1600">
                <a:solidFill>
                  <a:srgbClr val="434343"/>
                </a:solidFill>
                <a:latin typeface="Muli"/>
                <a:ea typeface="Muli"/>
                <a:cs typeface="Muli"/>
                <a:sym typeface="Muli"/>
              </a:rPr>
              <a:t> </a:t>
            </a:r>
            <a:r>
              <a:rPr lang="en-GB" sz="1600" i="0" u="none" strike="noStrike" cap="none">
                <a:solidFill>
                  <a:srgbClr val="434343"/>
                </a:solidFill>
                <a:latin typeface="Muli"/>
                <a:ea typeface="Muli"/>
                <a:cs typeface="Muli"/>
                <a:sym typeface="Muli"/>
              </a:rPr>
              <a:t>SoloDrive provides drivers with unprecedented feedback on their driving behaviour and risky activities straight after each trip. Th</a:t>
            </a:r>
            <a:r>
              <a:rPr lang="en-GB" sz="1600">
                <a:solidFill>
                  <a:srgbClr val="434343"/>
                </a:solidFill>
                <a:latin typeface="Muli"/>
                <a:ea typeface="Muli"/>
                <a:cs typeface="Muli"/>
                <a:sym typeface="Muli"/>
              </a:rPr>
              <a:t>e continuous reinforcement appears to have a sustainable impact.</a:t>
            </a:r>
            <a:endParaRPr sz="1600" i="0" u="none" strike="noStrike" cap="none">
              <a:solidFill>
                <a:srgbClr val="434343"/>
              </a:solidFill>
              <a:latin typeface="Muli"/>
              <a:ea typeface="Muli"/>
              <a:cs typeface="Muli"/>
              <a:sym typeface="Mul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8"/>
          <p:cNvSpPr txBox="1"/>
          <p:nvPr/>
        </p:nvSpPr>
        <p:spPr>
          <a:xfrm>
            <a:off x="8928000" y="7128881"/>
            <a:ext cx="1242000" cy="128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1000">
                <a:solidFill>
                  <a:srgbClr val="252525"/>
                </a:solidFill>
                <a:latin typeface="Muli"/>
                <a:ea typeface="Muli"/>
                <a:cs typeface="Muli"/>
                <a:sym typeface="Muli"/>
              </a:rPr>
              <a:t>VAULT SOLO    P.3</a:t>
            </a:r>
            <a:endParaRPr sz="1000">
              <a:solidFill>
                <a:srgbClr val="252525"/>
              </a:solidFill>
              <a:latin typeface="Muli"/>
              <a:ea typeface="Muli"/>
              <a:cs typeface="Muli"/>
              <a:sym typeface="Muli"/>
            </a:endParaRPr>
          </a:p>
        </p:txBody>
      </p:sp>
      <p:sp>
        <p:nvSpPr>
          <p:cNvPr id="293" name="Google Shape;293;p38"/>
          <p:cNvSpPr/>
          <p:nvPr/>
        </p:nvSpPr>
        <p:spPr>
          <a:xfrm rot="-5400000" flipH="1">
            <a:off x="9877675" y="7203925"/>
            <a:ext cx="94800" cy="84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p38"/>
          <p:cNvPicPr preferRelativeResize="0"/>
          <p:nvPr/>
        </p:nvPicPr>
        <p:blipFill>
          <a:blip r:embed="rId3">
            <a:alphaModFix/>
          </a:blip>
          <a:stretch>
            <a:fillRect/>
          </a:stretch>
        </p:blipFill>
        <p:spPr>
          <a:xfrm>
            <a:off x="455971" y="6957550"/>
            <a:ext cx="293823" cy="299414"/>
          </a:xfrm>
          <a:prstGeom prst="rect">
            <a:avLst/>
          </a:prstGeom>
          <a:noFill/>
          <a:ln>
            <a:noFill/>
          </a:ln>
        </p:spPr>
      </p:pic>
      <p:grpSp>
        <p:nvGrpSpPr>
          <p:cNvPr id="295" name="Google Shape;295;p38"/>
          <p:cNvGrpSpPr/>
          <p:nvPr/>
        </p:nvGrpSpPr>
        <p:grpSpPr>
          <a:xfrm>
            <a:off x="478363" y="2020500"/>
            <a:ext cx="5762625" cy="3933825"/>
            <a:chOff x="2307163" y="2858700"/>
            <a:chExt cx="5762625" cy="3933825"/>
          </a:xfrm>
        </p:grpSpPr>
        <p:pic>
          <p:nvPicPr>
            <p:cNvPr id="296" name="Google Shape;296;p38"/>
            <p:cNvPicPr preferRelativeResize="0"/>
            <p:nvPr/>
          </p:nvPicPr>
          <p:blipFill>
            <a:blip r:embed="rId4">
              <a:alphaModFix/>
            </a:blip>
            <a:stretch>
              <a:fillRect/>
            </a:stretch>
          </p:blipFill>
          <p:spPr>
            <a:xfrm>
              <a:off x="2307163" y="2858700"/>
              <a:ext cx="5762625" cy="3933825"/>
            </a:xfrm>
            <a:prstGeom prst="rect">
              <a:avLst/>
            </a:prstGeom>
            <a:noFill/>
            <a:ln>
              <a:noFill/>
            </a:ln>
          </p:spPr>
        </p:pic>
        <p:sp>
          <p:nvSpPr>
            <p:cNvPr id="297" name="Google Shape;297;p38"/>
            <p:cNvSpPr txBox="1"/>
            <p:nvPr/>
          </p:nvSpPr>
          <p:spPr>
            <a:xfrm>
              <a:off x="6598250" y="3598900"/>
              <a:ext cx="1242000" cy="69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rgbClr val="CC4125"/>
                  </a:solidFill>
                </a:rPr>
                <a:t>COVID-19 period</a:t>
              </a:r>
              <a:endParaRPr>
                <a:solidFill>
                  <a:srgbClr val="CC4125"/>
                </a:solidFill>
              </a:endParaRPr>
            </a:p>
          </p:txBody>
        </p:sp>
      </p:grpSp>
      <p:pic>
        <p:nvPicPr>
          <p:cNvPr id="298" name="Google Shape;298;p38"/>
          <p:cNvPicPr preferRelativeResize="0"/>
          <p:nvPr/>
        </p:nvPicPr>
        <p:blipFill>
          <a:blip r:embed="rId5">
            <a:alphaModFix/>
          </a:blip>
          <a:stretch>
            <a:fillRect/>
          </a:stretch>
        </p:blipFill>
        <p:spPr>
          <a:xfrm>
            <a:off x="6407299" y="3043124"/>
            <a:ext cx="3634625" cy="2169551"/>
          </a:xfrm>
          <a:prstGeom prst="rect">
            <a:avLst/>
          </a:prstGeom>
          <a:noFill/>
          <a:ln>
            <a:noFill/>
          </a:ln>
        </p:spPr>
      </p:pic>
      <p:sp>
        <p:nvSpPr>
          <p:cNvPr id="299" name="Google Shape;299;p38"/>
          <p:cNvSpPr/>
          <p:nvPr/>
        </p:nvSpPr>
        <p:spPr>
          <a:xfrm>
            <a:off x="4780175" y="2725775"/>
            <a:ext cx="1242000" cy="2801700"/>
          </a:xfrm>
          <a:prstGeom prst="rect">
            <a:avLst/>
          </a:prstGeom>
          <a:solidFill>
            <a:schemeClr val="accent1">
              <a:alpha val="27840"/>
            </a:schemeClr>
          </a:solidFill>
          <a:ln w="12700" cap="flat" cmpd="sng">
            <a:solidFill>
              <a:schemeClr val="accent1"/>
            </a:solidFill>
            <a:prstDash val="dash"/>
            <a:round/>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0" name="Google Shape;300;p38"/>
          <p:cNvSpPr txBox="1"/>
          <p:nvPr/>
        </p:nvSpPr>
        <p:spPr>
          <a:xfrm>
            <a:off x="272550" y="131550"/>
            <a:ext cx="89304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dirty="0">
                <a:solidFill>
                  <a:srgbClr val="252525"/>
                </a:solidFill>
                <a:latin typeface="Muli"/>
                <a:ea typeface="Muli"/>
                <a:cs typeface="Muli"/>
                <a:sym typeface="Muli"/>
              </a:rPr>
              <a:t>The power of Awareness</a:t>
            </a:r>
            <a:endParaRPr sz="4000" b="1" dirty="0">
              <a:solidFill>
                <a:srgbClr val="252525"/>
              </a:solidFill>
              <a:latin typeface="Muli"/>
              <a:ea typeface="Muli"/>
              <a:cs typeface="Muli"/>
              <a:sym typeface="Muli"/>
            </a:endParaRPr>
          </a:p>
        </p:txBody>
      </p:sp>
      <p:sp>
        <p:nvSpPr>
          <p:cNvPr id="301" name="Google Shape;301;p38"/>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txBox="1"/>
          <p:nvPr/>
        </p:nvSpPr>
        <p:spPr>
          <a:xfrm>
            <a:off x="455976" y="1036650"/>
            <a:ext cx="9553500" cy="4338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None/>
            </a:pPr>
            <a:r>
              <a:rPr lang="en-GB" sz="1600" b="1">
                <a:solidFill>
                  <a:srgbClr val="434343"/>
                </a:solidFill>
                <a:latin typeface="Muli"/>
                <a:ea typeface="Muli"/>
                <a:cs typeface="Muli"/>
                <a:sym typeface="Muli"/>
              </a:rPr>
              <a:t>Sustainable improvements:</a:t>
            </a:r>
            <a:r>
              <a:rPr lang="en-GB" sz="1600">
                <a:solidFill>
                  <a:srgbClr val="434343"/>
                </a:solidFill>
                <a:latin typeface="Muli"/>
                <a:ea typeface="Muli"/>
                <a:cs typeface="Muli"/>
                <a:sym typeface="Muli"/>
              </a:rPr>
              <a:t> </a:t>
            </a:r>
            <a:r>
              <a:rPr lang="en-GB" sz="1600" i="0" u="none" strike="noStrike" cap="none">
                <a:solidFill>
                  <a:srgbClr val="434343"/>
                </a:solidFill>
                <a:latin typeface="Muli"/>
                <a:ea typeface="Muli"/>
                <a:cs typeface="Muli"/>
                <a:sym typeface="Muli"/>
              </a:rPr>
              <a:t>SoloDrive provides drivers with unprecedented feedback on their driving behaviour and risky activities straight after each trip. Th</a:t>
            </a:r>
            <a:r>
              <a:rPr lang="en-GB" sz="1600">
                <a:solidFill>
                  <a:srgbClr val="434343"/>
                </a:solidFill>
                <a:latin typeface="Muli"/>
                <a:ea typeface="Muli"/>
                <a:cs typeface="Muli"/>
                <a:sym typeface="Muli"/>
              </a:rPr>
              <a:t>e continuous reinforcement appears to have a sustainable impact.</a:t>
            </a:r>
            <a:endParaRPr sz="1600" i="0" u="none" strike="noStrike" cap="none">
              <a:solidFill>
                <a:srgbClr val="434343"/>
              </a:solidFill>
              <a:latin typeface="Muli"/>
              <a:ea typeface="Muli"/>
              <a:cs typeface="Muli"/>
              <a:sym typeface="Mul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39"/>
          <p:cNvSpPr txBox="1"/>
          <p:nvPr/>
        </p:nvSpPr>
        <p:spPr>
          <a:xfrm>
            <a:off x="8928000" y="7128881"/>
            <a:ext cx="1242000" cy="128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1000">
                <a:solidFill>
                  <a:srgbClr val="252525"/>
                </a:solidFill>
                <a:latin typeface="Muli"/>
                <a:ea typeface="Muli"/>
                <a:cs typeface="Muli"/>
                <a:sym typeface="Muli"/>
              </a:rPr>
              <a:t>VAULT SOLO    P.12</a:t>
            </a:r>
            <a:endParaRPr sz="1000">
              <a:solidFill>
                <a:srgbClr val="252525"/>
              </a:solidFill>
              <a:latin typeface="Muli"/>
              <a:ea typeface="Muli"/>
              <a:cs typeface="Muli"/>
              <a:sym typeface="Muli"/>
            </a:endParaRPr>
          </a:p>
        </p:txBody>
      </p:sp>
      <p:sp>
        <p:nvSpPr>
          <p:cNvPr id="309" name="Google Shape;309;p39"/>
          <p:cNvSpPr/>
          <p:nvPr/>
        </p:nvSpPr>
        <p:spPr>
          <a:xfrm rot="-5400000" flipH="1">
            <a:off x="9801475" y="7203925"/>
            <a:ext cx="94800" cy="84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0" name="Google Shape;310;p39"/>
          <p:cNvPicPr preferRelativeResize="0"/>
          <p:nvPr/>
        </p:nvPicPr>
        <p:blipFill>
          <a:blip r:embed="rId3">
            <a:alphaModFix/>
          </a:blip>
          <a:stretch>
            <a:fillRect/>
          </a:stretch>
        </p:blipFill>
        <p:spPr>
          <a:xfrm>
            <a:off x="455971" y="6957550"/>
            <a:ext cx="293823" cy="299414"/>
          </a:xfrm>
          <a:prstGeom prst="rect">
            <a:avLst/>
          </a:prstGeom>
          <a:noFill/>
          <a:ln>
            <a:noFill/>
          </a:ln>
        </p:spPr>
      </p:pic>
      <p:pic>
        <p:nvPicPr>
          <p:cNvPr id="3" name="Picture 2">
            <a:hlinkClick r:id="rId4"/>
            <a:extLst>
              <a:ext uri="{FF2B5EF4-FFF2-40B4-BE49-F238E27FC236}">
                <a16:creationId xmlns:a16="http://schemas.microsoft.com/office/drawing/2014/main" id="{F31E3B1A-C666-4982-A1D8-C6768FFD0407}"/>
              </a:ext>
            </a:extLst>
          </p:cNvPr>
          <p:cNvPicPr>
            <a:picLocks noChangeAspect="1"/>
          </p:cNvPicPr>
          <p:nvPr/>
        </p:nvPicPr>
        <p:blipFill>
          <a:blip r:embed="rId5"/>
          <a:stretch>
            <a:fillRect/>
          </a:stretch>
        </p:blipFill>
        <p:spPr>
          <a:xfrm>
            <a:off x="1387716" y="1264886"/>
            <a:ext cx="7916380" cy="5029902"/>
          </a:xfrm>
          <a:prstGeom prst="rect">
            <a:avLst/>
          </a:prstGeom>
        </p:spPr>
      </p:pic>
      <p:sp>
        <p:nvSpPr>
          <p:cNvPr id="4" name="Google Shape;300;p38">
            <a:extLst>
              <a:ext uri="{FF2B5EF4-FFF2-40B4-BE49-F238E27FC236}">
                <a16:creationId xmlns:a16="http://schemas.microsoft.com/office/drawing/2014/main" id="{018C87DA-3DF2-4F54-9368-57BC78283E5D}"/>
              </a:ext>
            </a:extLst>
          </p:cNvPr>
          <p:cNvSpPr txBox="1"/>
          <p:nvPr/>
        </p:nvSpPr>
        <p:spPr>
          <a:xfrm>
            <a:off x="272550" y="131550"/>
            <a:ext cx="89304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dirty="0">
                <a:solidFill>
                  <a:srgbClr val="252525"/>
                </a:solidFill>
                <a:latin typeface="Muli"/>
                <a:ea typeface="Muli"/>
                <a:cs typeface="Muli"/>
                <a:sym typeface="Muli"/>
              </a:rPr>
              <a:t>Case Study: ADT Security - ANZ</a:t>
            </a:r>
            <a:endParaRPr sz="4000" b="1" dirty="0">
              <a:solidFill>
                <a:srgbClr val="252525"/>
              </a:solidFill>
              <a:latin typeface="Muli"/>
              <a:ea typeface="Muli"/>
              <a:cs typeface="Muli"/>
              <a:sym typeface="Muli"/>
            </a:endParaRPr>
          </a:p>
        </p:txBody>
      </p:sp>
      <p:sp>
        <p:nvSpPr>
          <p:cNvPr id="5" name="Google Shape;301;p38">
            <a:extLst>
              <a:ext uri="{FF2B5EF4-FFF2-40B4-BE49-F238E27FC236}">
                <a16:creationId xmlns:a16="http://schemas.microsoft.com/office/drawing/2014/main" id="{AE44B2EA-1E90-4B29-9185-C35BA1222AE9}"/>
              </a:ext>
            </a:extLst>
          </p:cNvPr>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1E237CFA-5389-4EA3-ACD5-6BC6842793F6}"/>
              </a:ext>
            </a:extLst>
          </p:cNvPr>
          <p:cNvSpPr txBox="1"/>
          <p:nvPr/>
        </p:nvSpPr>
        <p:spPr>
          <a:xfrm>
            <a:off x="3859852" y="6405722"/>
            <a:ext cx="5343098" cy="307777"/>
          </a:xfrm>
          <a:prstGeom prst="rect">
            <a:avLst/>
          </a:prstGeom>
          <a:noFill/>
        </p:spPr>
        <p:txBody>
          <a:bodyPr wrap="square">
            <a:spAutoFit/>
          </a:bodyPr>
          <a:lstStyle/>
          <a:p>
            <a:r>
              <a:rPr lang="en-GB" b="1" u="sng" dirty="0">
                <a:solidFill>
                  <a:srgbClr val="00B0F0"/>
                </a:solidFill>
              </a:rPr>
              <a:t>https://vimeo.com/461662304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9"/>
          <p:cNvSpPr txBox="1"/>
          <p:nvPr/>
        </p:nvSpPr>
        <p:spPr>
          <a:xfrm>
            <a:off x="3339800" y="4527925"/>
            <a:ext cx="4004700" cy="52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a:solidFill>
                  <a:srgbClr val="252525"/>
                </a:solidFill>
                <a:latin typeface="Muli"/>
                <a:ea typeface="Muli"/>
                <a:cs typeface="Muli"/>
                <a:sym typeface="Muli"/>
              </a:rPr>
              <a:t>www.vaultsolo.com</a:t>
            </a:r>
            <a:endParaRPr sz="3000">
              <a:solidFill>
                <a:srgbClr val="252525"/>
              </a:solidFill>
              <a:latin typeface="Muli"/>
              <a:ea typeface="Muli"/>
              <a:cs typeface="Muli"/>
              <a:sym typeface="Muli"/>
            </a:endParaRPr>
          </a:p>
        </p:txBody>
      </p:sp>
      <p:sp>
        <p:nvSpPr>
          <p:cNvPr id="308" name="Google Shape;308;p39"/>
          <p:cNvSpPr txBox="1"/>
          <p:nvPr/>
        </p:nvSpPr>
        <p:spPr>
          <a:xfrm>
            <a:off x="8928000" y="7128881"/>
            <a:ext cx="1242000" cy="128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1000">
                <a:solidFill>
                  <a:srgbClr val="252525"/>
                </a:solidFill>
                <a:latin typeface="Muli"/>
                <a:ea typeface="Muli"/>
                <a:cs typeface="Muli"/>
                <a:sym typeface="Muli"/>
              </a:rPr>
              <a:t>VAULT SOLO    P.12</a:t>
            </a:r>
            <a:endParaRPr sz="1000">
              <a:solidFill>
                <a:srgbClr val="252525"/>
              </a:solidFill>
              <a:latin typeface="Muli"/>
              <a:ea typeface="Muli"/>
              <a:cs typeface="Muli"/>
              <a:sym typeface="Muli"/>
            </a:endParaRPr>
          </a:p>
        </p:txBody>
      </p:sp>
      <p:sp>
        <p:nvSpPr>
          <p:cNvPr id="309" name="Google Shape;309;p39"/>
          <p:cNvSpPr/>
          <p:nvPr/>
        </p:nvSpPr>
        <p:spPr>
          <a:xfrm rot="-5400000" flipH="1">
            <a:off x="9801475" y="7203925"/>
            <a:ext cx="94800" cy="84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0" name="Google Shape;310;p39"/>
          <p:cNvPicPr preferRelativeResize="0"/>
          <p:nvPr/>
        </p:nvPicPr>
        <p:blipFill>
          <a:blip r:embed="rId3">
            <a:alphaModFix/>
          </a:blip>
          <a:stretch>
            <a:fillRect/>
          </a:stretch>
        </p:blipFill>
        <p:spPr>
          <a:xfrm>
            <a:off x="455971" y="6957550"/>
            <a:ext cx="293823" cy="299414"/>
          </a:xfrm>
          <a:prstGeom prst="rect">
            <a:avLst/>
          </a:prstGeom>
          <a:noFill/>
          <a:ln>
            <a:noFill/>
          </a:ln>
        </p:spPr>
      </p:pic>
      <p:pic>
        <p:nvPicPr>
          <p:cNvPr id="311" name="Google Shape;311;p39"/>
          <p:cNvPicPr preferRelativeResize="0"/>
          <p:nvPr/>
        </p:nvPicPr>
        <p:blipFill>
          <a:blip r:embed="rId4">
            <a:alphaModFix/>
          </a:blip>
          <a:stretch>
            <a:fillRect/>
          </a:stretch>
        </p:blipFill>
        <p:spPr>
          <a:xfrm>
            <a:off x="2934764" y="1974913"/>
            <a:ext cx="4822473" cy="2751775"/>
          </a:xfrm>
          <a:prstGeom prst="rect">
            <a:avLst/>
          </a:prstGeom>
          <a:noFill/>
          <a:ln>
            <a:noFill/>
          </a:ln>
        </p:spPr>
      </p:pic>
    </p:spTree>
    <p:extLst>
      <p:ext uri="{BB962C8B-B14F-4D97-AF65-F5344CB8AC3E}">
        <p14:creationId xmlns:p14="http://schemas.microsoft.com/office/powerpoint/2010/main" val="348174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8"/>
        <p:cNvGrpSpPr/>
        <p:nvPr/>
      </p:nvGrpSpPr>
      <p:grpSpPr>
        <a:xfrm>
          <a:off x="0" y="0"/>
          <a:ext cx="0" cy="0"/>
          <a:chOff x="0" y="0"/>
          <a:chExt cx="0" cy="0"/>
        </a:xfrm>
      </p:grpSpPr>
      <p:sp>
        <p:nvSpPr>
          <p:cNvPr id="119" name="Google Shape;119;p27"/>
          <p:cNvSpPr txBox="1"/>
          <p:nvPr/>
        </p:nvSpPr>
        <p:spPr>
          <a:xfrm>
            <a:off x="6288325" y="1564475"/>
            <a:ext cx="4211700" cy="35934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2900"/>
              <a:buFont typeface="Arial"/>
              <a:buNone/>
            </a:pPr>
            <a:r>
              <a:rPr lang="en-GB" sz="2900" b="1" i="0" u="none" strike="noStrike" cap="none">
                <a:solidFill>
                  <a:srgbClr val="E54722"/>
                </a:solidFill>
                <a:latin typeface="Arial"/>
                <a:ea typeface="Arial"/>
                <a:cs typeface="Arial"/>
                <a:sym typeface="Arial"/>
              </a:rPr>
              <a:t>Vault Intelligence</a:t>
            </a:r>
            <a:r>
              <a:rPr lang="en-GB" sz="2900" b="1" i="0" u="none" strike="noStrike" cap="none">
                <a:solidFill>
                  <a:srgbClr val="434343"/>
                </a:solidFill>
                <a:latin typeface="Arial"/>
                <a:ea typeface="Arial"/>
                <a:cs typeface="Arial"/>
                <a:sym typeface="Arial"/>
              </a:rPr>
              <a:t> </a:t>
            </a:r>
            <a:r>
              <a:rPr lang="en-GB" sz="2800" b="1" i="0" u="none" strike="noStrike" cap="none">
                <a:solidFill>
                  <a:srgbClr val="434343"/>
                </a:solidFill>
                <a:latin typeface="Arial"/>
                <a:ea typeface="Arial"/>
                <a:cs typeface="Arial"/>
                <a:sym typeface="Arial"/>
              </a:rPr>
              <a:t>is a workforce performance and protection company.</a:t>
            </a:r>
            <a:endParaRPr sz="2800" b="1" i="0" u="none" strike="noStrike" cap="none">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434343"/>
                </a:solidFill>
                <a:latin typeface="Arial"/>
                <a:ea typeface="Arial"/>
                <a:cs typeface="Arial"/>
                <a:sym typeface="Arial"/>
              </a:rPr>
              <a:t>Everyday Vault technology empowers businesses across industry to more effectively manage their risk, make better informed decisions and keep their workforces protected and performing.</a:t>
            </a:r>
            <a:endParaRPr sz="3700" b="1" i="0" u="none" strike="noStrike" cap="none">
              <a:solidFill>
                <a:srgbClr val="434343"/>
              </a:solidFill>
              <a:latin typeface="Arial"/>
              <a:ea typeface="Arial"/>
              <a:cs typeface="Arial"/>
              <a:sym typeface="Arial"/>
            </a:endParaRPr>
          </a:p>
        </p:txBody>
      </p:sp>
      <p:sp>
        <p:nvSpPr>
          <p:cNvPr id="120" name="Google Shape;120;p27"/>
          <p:cNvSpPr/>
          <p:nvPr/>
        </p:nvSpPr>
        <p:spPr>
          <a:xfrm rot="-5400000" flipH="1">
            <a:off x="9887548" y="7216259"/>
            <a:ext cx="111900" cy="8400"/>
          </a:xfrm>
          <a:prstGeom prst="rect">
            <a:avLst/>
          </a:prstGeom>
          <a:solidFill>
            <a:srgbClr val="F15F30"/>
          </a:solidFill>
          <a:ln>
            <a:noFill/>
          </a:ln>
        </p:spPr>
        <p:txBody>
          <a:bodyPr spcFirstLastPara="1" wrap="square" lIns="92475" tIns="92475" rIns="92475" bIns="924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21" name="Google Shape;121;p27"/>
          <p:cNvPicPr preferRelativeResize="0"/>
          <p:nvPr/>
        </p:nvPicPr>
        <p:blipFill>
          <a:blip r:embed="rId3">
            <a:alphaModFix/>
          </a:blip>
          <a:stretch>
            <a:fillRect/>
          </a:stretch>
        </p:blipFill>
        <p:spPr>
          <a:xfrm>
            <a:off x="369325" y="1564464"/>
            <a:ext cx="5740176" cy="3916724"/>
          </a:xfrm>
          <a:prstGeom prst="rect">
            <a:avLst/>
          </a:prstGeom>
          <a:noFill/>
          <a:ln>
            <a:noFill/>
          </a:ln>
        </p:spPr>
      </p:pic>
      <p:sp>
        <p:nvSpPr>
          <p:cNvPr id="122" name="Google Shape;122;p27"/>
          <p:cNvSpPr txBox="1"/>
          <p:nvPr/>
        </p:nvSpPr>
        <p:spPr>
          <a:xfrm>
            <a:off x="272550" y="131550"/>
            <a:ext cx="52641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252525"/>
                </a:solidFill>
                <a:latin typeface="Muli"/>
                <a:ea typeface="Muli"/>
                <a:cs typeface="Muli"/>
                <a:sym typeface="Muli"/>
              </a:rPr>
              <a:t>About Us</a:t>
            </a:r>
            <a:endParaRPr sz="4000" b="1">
              <a:solidFill>
                <a:srgbClr val="252525"/>
              </a:solidFill>
              <a:latin typeface="Muli"/>
              <a:ea typeface="Muli"/>
              <a:cs typeface="Muli"/>
              <a:sym typeface="Muli"/>
            </a:endParaRPr>
          </a:p>
        </p:txBody>
      </p:sp>
      <p:sp>
        <p:nvSpPr>
          <p:cNvPr id="123" name="Google Shape;123;p27"/>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8"/>
          <p:cNvSpPr txBox="1"/>
          <p:nvPr/>
        </p:nvSpPr>
        <p:spPr>
          <a:xfrm>
            <a:off x="272550" y="131550"/>
            <a:ext cx="89304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252525"/>
                </a:solidFill>
                <a:latin typeface="Muli"/>
                <a:ea typeface="Muli"/>
                <a:cs typeface="Muli"/>
                <a:sym typeface="Muli"/>
              </a:rPr>
              <a:t>Why we support this Inquiry</a:t>
            </a:r>
            <a:endParaRPr sz="4000" b="1">
              <a:solidFill>
                <a:srgbClr val="252525"/>
              </a:solidFill>
              <a:latin typeface="Muli"/>
              <a:ea typeface="Muli"/>
              <a:cs typeface="Muli"/>
              <a:sym typeface="Muli"/>
            </a:endParaRPr>
          </a:p>
        </p:txBody>
      </p:sp>
      <p:sp>
        <p:nvSpPr>
          <p:cNvPr id="129" name="Google Shape;129;p28"/>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8"/>
          <p:cNvSpPr txBox="1"/>
          <p:nvPr/>
        </p:nvSpPr>
        <p:spPr>
          <a:xfrm>
            <a:off x="532175" y="1603800"/>
            <a:ext cx="9465000" cy="2636700"/>
          </a:xfrm>
          <a:prstGeom prst="rect">
            <a:avLst/>
          </a:prstGeom>
          <a:solidFill>
            <a:srgbClr val="F15F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100" b="1">
                <a:solidFill>
                  <a:srgbClr val="FFFFFF"/>
                </a:solidFill>
                <a:latin typeface="Muli"/>
                <a:ea typeface="Muli"/>
                <a:cs typeface="Muli"/>
                <a:sym typeface="Muli"/>
              </a:rPr>
              <a:t>Vehicle Accidents is one of the leading cause death from unintentional injuries.</a:t>
            </a:r>
            <a:endParaRPr sz="4300" b="1">
              <a:solidFill>
                <a:srgbClr val="FFFFFF"/>
              </a:solidFill>
              <a:latin typeface="Muli"/>
              <a:ea typeface="Muli"/>
              <a:cs typeface="Muli"/>
              <a:sym typeface="Muli"/>
            </a:endParaRPr>
          </a:p>
        </p:txBody>
      </p:sp>
      <p:sp>
        <p:nvSpPr>
          <p:cNvPr id="131" name="Google Shape;131;p28"/>
          <p:cNvSpPr txBox="1"/>
          <p:nvPr/>
        </p:nvSpPr>
        <p:spPr>
          <a:xfrm>
            <a:off x="8928000" y="7128881"/>
            <a:ext cx="1242000" cy="128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1000">
                <a:solidFill>
                  <a:srgbClr val="252525"/>
                </a:solidFill>
                <a:latin typeface="Muli"/>
                <a:ea typeface="Muli"/>
                <a:cs typeface="Muli"/>
                <a:sym typeface="Muli"/>
              </a:rPr>
              <a:t>VAULT SOLO    P.3</a:t>
            </a:r>
            <a:endParaRPr sz="1000">
              <a:solidFill>
                <a:srgbClr val="252525"/>
              </a:solidFill>
              <a:latin typeface="Muli"/>
              <a:ea typeface="Muli"/>
              <a:cs typeface="Muli"/>
              <a:sym typeface="Muli"/>
            </a:endParaRPr>
          </a:p>
        </p:txBody>
      </p:sp>
      <p:sp>
        <p:nvSpPr>
          <p:cNvPr id="132" name="Google Shape;132;p28"/>
          <p:cNvSpPr/>
          <p:nvPr/>
        </p:nvSpPr>
        <p:spPr>
          <a:xfrm rot="-5400000" flipH="1">
            <a:off x="9877675" y="7203925"/>
            <a:ext cx="94800" cy="84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28"/>
          <p:cNvPicPr preferRelativeResize="0"/>
          <p:nvPr/>
        </p:nvPicPr>
        <p:blipFill>
          <a:blip r:embed="rId3">
            <a:alphaModFix/>
          </a:blip>
          <a:stretch>
            <a:fillRect/>
          </a:stretch>
        </p:blipFill>
        <p:spPr>
          <a:xfrm>
            <a:off x="455971" y="6957550"/>
            <a:ext cx="293823" cy="299414"/>
          </a:xfrm>
          <a:prstGeom prst="rect">
            <a:avLst/>
          </a:prstGeom>
          <a:noFill/>
          <a:ln>
            <a:noFill/>
          </a:ln>
        </p:spPr>
      </p:pic>
      <p:sp>
        <p:nvSpPr>
          <p:cNvPr id="134" name="Google Shape;134;p28"/>
          <p:cNvSpPr txBox="1"/>
          <p:nvPr/>
        </p:nvSpPr>
        <p:spPr>
          <a:xfrm>
            <a:off x="532075" y="4720975"/>
            <a:ext cx="9465000" cy="1798800"/>
          </a:xfrm>
          <a:prstGeom prst="rect">
            <a:avLst/>
          </a:prstGeom>
          <a:solidFill>
            <a:srgbClr val="F15F3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900" b="1" i="1">
                <a:solidFill>
                  <a:srgbClr val="FFFFFF"/>
                </a:solidFill>
                <a:latin typeface="Muli"/>
                <a:ea typeface="Muli"/>
                <a:cs typeface="Muli"/>
                <a:sym typeface="Muli"/>
              </a:rPr>
              <a:t>“Human error was the sole cause in 57% of all accidents and was a contributing factor in over 90%”</a:t>
            </a:r>
            <a:endParaRPr sz="2900" b="1" i="1">
              <a:solidFill>
                <a:srgbClr val="FFFFFF"/>
              </a:solidFill>
              <a:latin typeface="Muli"/>
              <a:ea typeface="Muli"/>
              <a:cs typeface="Muli"/>
              <a:sym typeface="Muli"/>
            </a:endParaRPr>
          </a:p>
        </p:txBody>
      </p:sp>
      <p:pic>
        <p:nvPicPr>
          <p:cNvPr id="135" name="Google Shape;135;p28"/>
          <p:cNvPicPr preferRelativeResize="0"/>
          <p:nvPr/>
        </p:nvPicPr>
        <p:blipFill>
          <a:blip r:embed="rId4">
            <a:alphaModFix/>
          </a:blip>
          <a:stretch>
            <a:fillRect/>
          </a:stretch>
        </p:blipFill>
        <p:spPr>
          <a:xfrm>
            <a:off x="8358774" y="5884575"/>
            <a:ext cx="1478225" cy="532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p:nvPr/>
        </p:nvSpPr>
        <p:spPr>
          <a:xfrm>
            <a:off x="3839775" y="2918525"/>
            <a:ext cx="2989800" cy="3511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9"/>
          <p:cNvSpPr/>
          <p:nvPr/>
        </p:nvSpPr>
        <p:spPr>
          <a:xfrm>
            <a:off x="6946300" y="2918525"/>
            <a:ext cx="2989800" cy="3511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9"/>
          <p:cNvSpPr txBox="1"/>
          <p:nvPr/>
        </p:nvSpPr>
        <p:spPr>
          <a:xfrm>
            <a:off x="272550" y="131550"/>
            <a:ext cx="89304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dirty="0">
                <a:solidFill>
                  <a:srgbClr val="252525"/>
                </a:solidFill>
                <a:latin typeface="Muli"/>
                <a:ea typeface="Muli"/>
                <a:cs typeface="Muli"/>
                <a:sym typeface="Muli"/>
              </a:rPr>
              <a:t>The issues we set out to address</a:t>
            </a:r>
            <a:endParaRPr sz="4000" b="1" dirty="0">
              <a:solidFill>
                <a:srgbClr val="252525"/>
              </a:solidFill>
              <a:latin typeface="Muli"/>
              <a:ea typeface="Muli"/>
              <a:cs typeface="Muli"/>
              <a:sym typeface="Muli"/>
            </a:endParaRPr>
          </a:p>
        </p:txBody>
      </p:sp>
      <p:sp>
        <p:nvSpPr>
          <p:cNvPr id="143" name="Google Shape;143;p29"/>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9"/>
          <p:cNvSpPr txBox="1"/>
          <p:nvPr/>
        </p:nvSpPr>
        <p:spPr>
          <a:xfrm>
            <a:off x="613500" y="1071950"/>
            <a:ext cx="9465000" cy="1592100"/>
          </a:xfrm>
          <a:prstGeom prst="rect">
            <a:avLst/>
          </a:prstGeom>
          <a:solidFill>
            <a:srgbClr val="F15F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300">
                <a:solidFill>
                  <a:srgbClr val="FFFFFF"/>
                </a:solidFill>
                <a:latin typeface="Muli"/>
                <a:ea typeface="Muli"/>
                <a:cs typeface="Muli"/>
                <a:sym typeface="Muli"/>
              </a:rPr>
              <a:t>Most Solutions to address Driver safety are either too </a:t>
            </a:r>
            <a:r>
              <a:rPr lang="en-GB" sz="3300" b="1" u="sng">
                <a:solidFill>
                  <a:srgbClr val="FFFFFF"/>
                </a:solidFill>
                <a:latin typeface="Muli"/>
                <a:ea typeface="Muli"/>
                <a:cs typeface="Muli"/>
                <a:sym typeface="Muli"/>
              </a:rPr>
              <a:t>expensive</a:t>
            </a:r>
            <a:r>
              <a:rPr lang="en-GB" sz="3300" u="sng">
                <a:solidFill>
                  <a:srgbClr val="FFFFFF"/>
                </a:solidFill>
                <a:latin typeface="Muli"/>
                <a:ea typeface="Muli"/>
                <a:cs typeface="Muli"/>
                <a:sym typeface="Muli"/>
              </a:rPr>
              <a:t> </a:t>
            </a:r>
            <a:r>
              <a:rPr lang="en-GB" sz="3300">
                <a:solidFill>
                  <a:srgbClr val="FFFFFF"/>
                </a:solidFill>
                <a:latin typeface="Muli"/>
                <a:ea typeface="Muli"/>
                <a:cs typeface="Muli"/>
                <a:sym typeface="Muli"/>
              </a:rPr>
              <a:t>or not </a:t>
            </a:r>
            <a:r>
              <a:rPr lang="en-GB" sz="3300" b="1" u="sng">
                <a:solidFill>
                  <a:srgbClr val="FFFFFF"/>
                </a:solidFill>
                <a:latin typeface="Muli"/>
                <a:ea typeface="Muli"/>
                <a:cs typeface="Muli"/>
                <a:sym typeface="Muli"/>
              </a:rPr>
              <a:t>compatible</a:t>
            </a:r>
            <a:r>
              <a:rPr lang="en-GB" sz="3300" u="sng">
                <a:solidFill>
                  <a:srgbClr val="FFFFFF"/>
                </a:solidFill>
                <a:latin typeface="Muli"/>
                <a:ea typeface="Muli"/>
                <a:cs typeface="Muli"/>
                <a:sym typeface="Muli"/>
              </a:rPr>
              <a:t> </a:t>
            </a:r>
            <a:r>
              <a:rPr lang="en-GB" sz="3300">
                <a:solidFill>
                  <a:srgbClr val="FFFFFF"/>
                </a:solidFill>
                <a:latin typeface="Muli"/>
                <a:ea typeface="Muli"/>
                <a:cs typeface="Muli"/>
                <a:sym typeface="Muli"/>
              </a:rPr>
              <a:t>or </a:t>
            </a:r>
            <a:r>
              <a:rPr lang="en-GB" sz="3300" b="1" u="sng">
                <a:solidFill>
                  <a:srgbClr val="FFFFFF"/>
                </a:solidFill>
                <a:latin typeface="Muli"/>
                <a:ea typeface="Muli"/>
                <a:cs typeface="Muli"/>
                <a:sym typeface="Muli"/>
              </a:rPr>
              <a:t>practical</a:t>
            </a:r>
            <a:r>
              <a:rPr lang="en-GB" sz="3300">
                <a:solidFill>
                  <a:srgbClr val="FFFFFF"/>
                </a:solidFill>
                <a:latin typeface="Muli"/>
                <a:ea typeface="Muli"/>
                <a:cs typeface="Muli"/>
                <a:sym typeface="Muli"/>
              </a:rPr>
              <a:t>. None are very </a:t>
            </a:r>
            <a:r>
              <a:rPr lang="en-GB" sz="3300" b="1" u="sng">
                <a:solidFill>
                  <a:srgbClr val="FFFFFF"/>
                </a:solidFill>
                <a:latin typeface="Muli"/>
                <a:ea typeface="Muli"/>
                <a:cs typeface="Muli"/>
                <a:sym typeface="Muli"/>
              </a:rPr>
              <a:t>scalable</a:t>
            </a:r>
            <a:endParaRPr sz="3500" b="1" u="sng">
              <a:solidFill>
                <a:srgbClr val="FFFFFF"/>
              </a:solidFill>
              <a:latin typeface="Muli"/>
              <a:ea typeface="Muli"/>
              <a:cs typeface="Muli"/>
              <a:sym typeface="Muli"/>
            </a:endParaRPr>
          </a:p>
        </p:txBody>
      </p:sp>
      <p:pic>
        <p:nvPicPr>
          <p:cNvPr id="145" name="Google Shape;145;p29"/>
          <p:cNvPicPr preferRelativeResize="0"/>
          <p:nvPr/>
        </p:nvPicPr>
        <p:blipFill>
          <a:blip r:embed="rId3">
            <a:alphaModFix/>
          </a:blip>
          <a:stretch>
            <a:fillRect/>
          </a:stretch>
        </p:blipFill>
        <p:spPr>
          <a:xfrm>
            <a:off x="455971" y="6957550"/>
            <a:ext cx="293823" cy="299414"/>
          </a:xfrm>
          <a:prstGeom prst="rect">
            <a:avLst/>
          </a:prstGeom>
          <a:noFill/>
          <a:ln>
            <a:noFill/>
          </a:ln>
        </p:spPr>
      </p:pic>
      <p:pic>
        <p:nvPicPr>
          <p:cNvPr id="146" name="Google Shape;146;p29"/>
          <p:cNvPicPr preferRelativeResize="0"/>
          <p:nvPr/>
        </p:nvPicPr>
        <p:blipFill>
          <a:blip r:embed="rId4">
            <a:alphaModFix/>
          </a:blip>
          <a:stretch>
            <a:fillRect/>
          </a:stretch>
        </p:blipFill>
        <p:spPr>
          <a:xfrm>
            <a:off x="7421511" y="4639024"/>
            <a:ext cx="2164911" cy="1623675"/>
          </a:xfrm>
          <a:prstGeom prst="rect">
            <a:avLst/>
          </a:prstGeom>
          <a:noFill/>
          <a:ln>
            <a:noFill/>
          </a:ln>
        </p:spPr>
      </p:pic>
      <p:pic>
        <p:nvPicPr>
          <p:cNvPr id="147" name="Google Shape;147;p29"/>
          <p:cNvPicPr preferRelativeResize="0"/>
          <p:nvPr/>
        </p:nvPicPr>
        <p:blipFill>
          <a:blip r:embed="rId5">
            <a:alphaModFix/>
          </a:blip>
          <a:stretch>
            <a:fillRect/>
          </a:stretch>
        </p:blipFill>
        <p:spPr>
          <a:xfrm>
            <a:off x="8424400" y="3498100"/>
            <a:ext cx="1425524" cy="1236226"/>
          </a:xfrm>
          <a:prstGeom prst="rect">
            <a:avLst/>
          </a:prstGeom>
          <a:noFill/>
          <a:ln>
            <a:noFill/>
          </a:ln>
        </p:spPr>
      </p:pic>
      <p:grpSp>
        <p:nvGrpSpPr>
          <p:cNvPr id="148" name="Google Shape;148;p29"/>
          <p:cNvGrpSpPr/>
          <p:nvPr/>
        </p:nvGrpSpPr>
        <p:grpSpPr>
          <a:xfrm>
            <a:off x="733202" y="2918525"/>
            <a:ext cx="2989847" cy="3511151"/>
            <a:chOff x="613502" y="3401425"/>
            <a:chExt cx="2989847" cy="3511151"/>
          </a:xfrm>
        </p:grpSpPr>
        <p:pic>
          <p:nvPicPr>
            <p:cNvPr id="149" name="Google Shape;149;p29"/>
            <p:cNvPicPr preferRelativeResize="0"/>
            <p:nvPr/>
          </p:nvPicPr>
          <p:blipFill>
            <a:blip r:embed="rId6">
              <a:alphaModFix/>
            </a:blip>
            <a:stretch>
              <a:fillRect/>
            </a:stretch>
          </p:blipFill>
          <p:spPr>
            <a:xfrm>
              <a:off x="613502" y="3401425"/>
              <a:ext cx="2989847" cy="3511151"/>
            </a:xfrm>
            <a:prstGeom prst="rect">
              <a:avLst/>
            </a:prstGeom>
            <a:noFill/>
            <a:ln>
              <a:noFill/>
            </a:ln>
          </p:spPr>
        </p:pic>
        <p:pic>
          <p:nvPicPr>
            <p:cNvPr id="150" name="Google Shape;150;p29"/>
            <p:cNvPicPr preferRelativeResize="0"/>
            <p:nvPr/>
          </p:nvPicPr>
          <p:blipFill>
            <a:blip r:embed="rId7">
              <a:alphaModFix/>
            </a:blip>
            <a:stretch>
              <a:fillRect/>
            </a:stretch>
          </p:blipFill>
          <p:spPr>
            <a:xfrm>
              <a:off x="834534" y="4744800"/>
              <a:ext cx="884042" cy="603300"/>
            </a:xfrm>
            <a:prstGeom prst="rect">
              <a:avLst/>
            </a:prstGeom>
            <a:noFill/>
            <a:ln>
              <a:noFill/>
            </a:ln>
          </p:spPr>
        </p:pic>
      </p:grpSp>
      <p:pic>
        <p:nvPicPr>
          <p:cNvPr id="151" name="Google Shape;151;p29"/>
          <p:cNvPicPr preferRelativeResize="0"/>
          <p:nvPr/>
        </p:nvPicPr>
        <p:blipFill>
          <a:blip r:embed="rId8">
            <a:alphaModFix/>
          </a:blip>
          <a:stretch>
            <a:fillRect/>
          </a:stretch>
        </p:blipFill>
        <p:spPr>
          <a:xfrm>
            <a:off x="6829574" y="3257350"/>
            <a:ext cx="2069626" cy="1427325"/>
          </a:xfrm>
          <a:prstGeom prst="rect">
            <a:avLst/>
          </a:prstGeom>
          <a:noFill/>
          <a:ln>
            <a:noFill/>
          </a:ln>
        </p:spPr>
      </p:pic>
      <p:sp>
        <p:nvSpPr>
          <p:cNvPr id="152" name="Google Shape;152;p29"/>
          <p:cNvSpPr/>
          <p:nvPr/>
        </p:nvSpPr>
        <p:spPr>
          <a:xfrm>
            <a:off x="733250" y="2918525"/>
            <a:ext cx="2989800" cy="3511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9"/>
          <p:cNvSpPr txBox="1"/>
          <p:nvPr/>
        </p:nvSpPr>
        <p:spPr>
          <a:xfrm>
            <a:off x="6921850" y="6429725"/>
            <a:ext cx="3038700" cy="6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0000"/>
                </a:solidFill>
              </a:rPr>
              <a:t>Add Tech to vehicle</a:t>
            </a:r>
            <a:endParaRPr sz="1800" b="1">
              <a:solidFill>
                <a:srgbClr val="FF0000"/>
              </a:solidFill>
            </a:endParaRPr>
          </a:p>
          <a:p>
            <a:pPr marL="0" lvl="0" indent="0" algn="ctr" rtl="0">
              <a:spcBef>
                <a:spcPts val="0"/>
              </a:spcBef>
              <a:spcAft>
                <a:spcPts val="0"/>
              </a:spcAft>
              <a:buNone/>
            </a:pPr>
            <a:r>
              <a:rPr lang="en-GB" sz="1800" b="1">
                <a:solidFill>
                  <a:srgbClr val="FF0000"/>
                </a:solidFill>
              </a:rPr>
              <a:t>$$</a:t>
            </a:r>
            <a:endParaRPr sz="1800" b="1">
              <a:solidFill>
                <a:srgbClr val="FF0000"/>
              </a:solidFill>
            </a:endParaRPr>
          </a:p>
        </p:txBody>
      </p:sp>
      <p:sp>
        <p:nvSpPr>
          <p:cNvPr id="154" name="Google Shape;154;p29"/>
          <p:cNvSpPr txBox="1"/>
          <p:nvPr/>
        </p:nvSpPr>
        <p:spPr>
          <a:xfrm>
            <a:off x="733200" y="6429725"/>
            <a:ext cx="2989800" cy="6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0000"/>
                </a:solidFill>
              </a:rPr>
              <a:t>Buy a new car</a:t>
            </a:r>
            <a:endParaRPr sz="1800" b="1">
              <a:solidFill>
                <a:srgbClr val="FF0000"/>
              </a:solidFill>
            </a:endParaRPr>
          </a:p>
          <a:p>
            <a:pPr marL="0" lvl="0" indent="0" algn="ctr" rtl="0">
              <a:spcBef>
                <a:spcPts val="0"/>
              </a:spcBef>
              <a:spcAft>
                <a:spcPts val="0"/>
              </a:spcAft>
              <a:buNone/>
            </a:pPr>
            <a:r>
              <a:rPr lang="en-GB" sz="1800" b="1">
                <a:solidFill>
                  <a:srgbClr val="FF0000"/>
                </a:solidFill>
              </a:rPr>
              <a:t>$$$$$</a:t>
            </a:r>
            <a:endParaRPr sz="1800" b="1">
              <a:solidFill>
                <a:srgbClr val="FF0000"/>
              </a:solidFill>
            </a:endParaRPr>
          </a:p>
        </p:txBody>
      </p:sp>
      <p:pic>
        <p:nvPicPr>
          <p:cNvPr id="155" name="Google Shape;155;p29"/>
          <p:cNvPicPr preferRelativeResize="0"/>
          <p:nvPr/>
        </p:nvPicPr>
        <p:blipFill>
          <a:blip r:embed="rId9">
            <a:alphaModFix/>
          </a:blip>
          <a:stretch>
            <a:fillRect/>
          </a:stretch>
        </p:blipFill>
        <p:spPr>
          <a:xfrm>
            <a:off x="3988788" y="3142200"/>
            <a:ext cx="2691775" cy="1787632"/>
          </a:xfrm>
          <a:prstGeom prst="rect">
            <a:avLst/>
          </a:prstGeom>
          <a:noFill/>
          <a:ln>
            <a:noFill/>
          </a:ln>
        </p:spPr>
      </p:pic>
      <p:sp>
        <p:nvSpPr>
          <p:cNvPr id="156" name="Google Shape;156;p29"/>
          <p:cNvSpPr txBox="1"/>
          <p:nvPr/>
        </p:nvSpPr>
        <p:spPr>
          <a:xfrm>
            <a:off x="3827525" y="6429725"/>
            <a:ext cx="2989800" cy="6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0000"/>
                </a:solidFill>
              </a:rPr>
              <a:t>Driver Training</a:t>
            </a:r>
            <a:endParaRPr sz="1800" b="1">
              <a:solidFill>
                <a:srgbClr val="FF0000"/>
              </a:solidFill>
            </a:endParaRPr>
          </a:p>
          <a:p>
            <a:pPr marL="0" lvl="0" indent="0" algn="ctr" rtl="0">
              <a:spcBef>
                <a:spcPts val="0"/>
              </a:spcBef>
              <a:spcAft>
                <a:spcPts val="0"/>
              </a:spcAft>
              <a:buNone/>
            </a:pPr>
            <a:r>
              <a:rPr lang="en-GB" sz="1800" b="1">
                <a:solidFill>
                  <a:srgbClr val="FF0000"/>
                </a:solidFill>
              </a:rPr>
              <a:t>$$$</a:t>
            </a:r>
            <a:endParaRPr sz="1800" b="1">
              <a:solidFill>
                <a:srgbClr val="FF0000"/>
              </a:solidFill>
            </a:endParaRPr>
          </a:p>
        </p:txBody>
      </p:sp>
      <p:pic>
        <p:nvPicPr>
          <p:cNvPr id="157" name="Google Shape;157;p29"/>
          <p:cNvPicPr preferRelativeResize="0"/>
          <p:nvPr/>
        </p:nvPicPr>
        <p:blipFill>
          <a:blip r:embed="rId10">
            <a:alphaModFix/>
          </a:blip>
          <a:stretch>
            <a:fillRect/>
          </a:stretch>
        </p:blipFill>
        <p:spPr>
          <a:xfrm>
            <a:off x="4621913" y="5083948"/>
            <a:ext cx="1425524" cy="1191653"/>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p:nvPr/>
        </p:nvSpPr>
        <p:spPr>
          <a:xfrm>
            <a:off x="272550" y="131550"/>
            <a:ext cx="89304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252525"/>
                </a:solidFill>
                <a:latin typeface="Muli"/>
                <a:ea typeface="Muli"/>
                <a:cs typeface="Muli"/>
                <a:sym typeface="Muli"/>
              </a:rPr>
              <a:t>The issues we set out to address</a:t>
            </a:r>
            <a:endParaRPr sz="4000" b="1">
              <a:solidFill>
                <a:srgbClr val="252525"/>
              </a:solidFill>
              <a:latin typeface="Muli"/>
              <a:ea typeface="Muli"/>
              <a:cs typeface="Muli"/>
              <a:sym typeface="Muli"/>
            </a:endParaRPr>
          </a:p>
          <a:p>
            <a:pPr marL="0" lvl="0" indent="0" algn="l" rtl="0">
              <a:spcBef>
                <a:spcPts val="0"/>
              </a:spcBef>
              <a:spcAft>
                <a:spcPts val="0"/>
              </a:spcAft>
              <a:buNone/>
            </a:pPr>
            <a:endParaRPr sz="4000" b="1">
              <a:solidFill>
                <a:srgbClr val="252525"/>
              </a:solidFill>
              <a:latin typeface="Muli"/>
              <a:ea typeface="Muli"/>
              <a:cs typeface="Muli"/>
              <a:sym typeface="Muli"/>
            </a:endParaRPr>
          </a:p>
        </p:txBody>
      </p:sp>
      <p:sp>
        <p:nvSpPr>
          <p:cNvPr id="163" name="Google Shape;163;p30"/>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0"/>
          <p:cNvSpPr txBox="1"/>
          <p:nvPr/>
        </p:nvSpPr>
        <p:spPr>
          <a:xfrm>
            <a:off x="8928000" y="7128881"/>
            <a:ext cx="1242000" cy="128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1000">
                <a:solidFill>
                  <a:srgbClr val="252525"/>
                </a:solidFill>
                <a:latin typeface="Muli"/>
                <a:ea typeface="Muli"/>
                <a:cs typeface="Muli"/>
                <a:sym typeface="Muli"/>
              </a:rPr>
              <a:t>VAULT SOLO    P.3</a:t>
            </a:r>
            <a:endParaRPr sz="1000">
              <a:solidFill>
                <a:srgbClr val="252525"/>
              </a:solidFill>
              <a:latin typeface="Muli"/>
              <a:ea typeface="Muli"/>
              <a:cs typeface="Muli"/>
              <a:sym typeface="Muli"/>
            </a:endParaRPr>
          </a:p>
        </p:txBody>
      </p:sp>
      <p:sp>
        <p:nvSpPr>
          <p:cNvPr id="165" name="Google Shape;165;p30"/>
          <p:cNvSpPr/>
          <p:nvPr/>
        </p:nvSpPr>
        <p:spPr>
          <a:xfrm rot="-5400000" flipH="1">
            <a:off x="9877675" y="7203925"/>
            <a:ext cx="94800" cy="84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30"/>
          <p:cNvPicPr preferRelativeResize="0"/>
          <p:nvPr/>
        </p:nvPicPr>
        <p:blipFill>
          <a:blip r:embed="rId3">
            <a:alphaModFix/>
          </a:blip>
          <a:stretch>
            <a:fillRect/>
          </a:stretch>
        </p:blipFill>
        <p:spPr>
          <a:xfrm>
            <a:off x="455971" y="6957550"/>
            <a:ext cx="293823" cy="299414"/>
          </a:xfrm>
          <a:prstGeom prst="rect">
            <a:avLst/>
          </a:prstGeom>
          <a:noFill/>
          <a:ln>
            <a:noFill/>
          </a:ln>
        </p:spPr>
      </p:pic>
      <p:grpSp>
        <p:nvGrpSpPr>
          <p:cNvPr id="168" name="Google Shape;168;p30"/>
          <p:cNvGrpSpPr/>
          <p:nvPr/>
        </p:nvGrpSpPr>
        <p:grpSpPr>
          <a:xfrm>
            <a:off x="1698100" y="1727383"/>
            <a:ext cx="6208825" cy="4398125"/>
            <a:chOff x="1393300" y="1989050"/>
            <a:chExt cx="6208825" cy="4398125"/>
          </a:xfrm>
        </p:grpSpPr>
        <p:sp>
          <p:nvSpPr>
            <p:cNvPr id="169" name="Google Shape;169;p30"/>
            <p:cNvSpPr txBox="1"/>
            <p:nvPr/>
          </p:nvSpPr>
          <p:spPr>
            <a:xfrm>
              <a:off x="5777800" y="5936275"/>
              <a:ext cx="1643100" cy="4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rgbClr val="E54722"/>
                  </a:solidFill>
                </a:rPr>
                <a:t>Affordability</a:t>
              </a:r>
              <a:endParaRPr sz="1800" b="1">
                <a:solidFill>
                  <a:srgbClr val="E54722"/>
                </a:solidFill>
              </a:endParaRPr>
            </a:p>
          </p:txBody>
        </p:sp>
        <p:sp>
          <p:nvSpPr>
            <p:cNvPr id="170" name="Google Shape;170;p30"/>
            <p:cNvSpPr txBox="1"/>
            <p:nvPr/>
          </p:nvSpPr>
          <p:spPr>
            <a:xfrm rot="-5398963">
              <a:off x="646750" y="2983650"/>
              <a:ext cx="1988700" cy="49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E54722"/>
                  </a:solidFill>
                </a:rPr>
                <a:t>Accessibility</a:t>
              </a:r>
              <a:endParaRPr sz="1800" b="1">
                <a:solidFill>
                  <a:srgbClr val="E54722"/>
                </a:solidFill>
              </a:endParaRPr>
            </a:p>
          </p:txBody>
        </p:sp>
        <p:sp>
          <p:nvSpPr>
            <p:cNvPr id="171" name="Google Shape;171;p30"/>
            <p:cNvSpPr/>
            <p:nvPr/>
          </p:nvSpPr>
          <p:spPr>
            <a:xfrm>
              <a:off x="1883050" y="1989050"/>
              <a:ext cx="369000" cy="36720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0"/>
            <p:cNvSpPr/>
            <p:nvPr/>
          </p:nvSpPr>
          <p:spPr>
            <a:xfrm>
              <a:off x="1971725" y="5588275"/>
              <a:ext cx="5630400" cy="34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30"/>
          <p:cNvGrpSpPr/>
          <p:nvPr/>
        </p:nvGrpSpPr>
        <p:grpSpPr>
          <a:xfrm>
            <a:off x="3404975" y="3296446"/>
            <a:ext cx="1260000" cy="1260000"/>
            <a:chOff x="6530900" y="1600850"/>
            <a:chExt cx="937500" cy="900000"/>
          </a:xfrm>
        </p:grpSpPr>
        <p:sp>
          <p:nvSpPr>
            <p:cNvPr id="174" name="Google Shape;174;p30"/>
            <p:cNvSpPr/>
            <p:nvPr/>
          </p:nvSpPr>
          <p:spPr>
            <a:xfrm>
              <a:off x="6549650" y="1600850"/>
              <a:ext cx="900000" cy="900000"/>
            </a:xfrm>
            <a:prstGeom prst="ellipse">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0"/>
            <p:cNvSpPr txBox="1"/>
            <p:nvPr/>
          </p:nvSpPr>
          <p:spPr>
            <a:xfrm>
              <a:off x="6530900" y="1791650"/>
              <a:ext cx="937500" cy="5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Driver Training</a:t>
              </a:r>
              <a:endParaRPr b="1"/>
            </a:p>
          </p:txBody>
        </p:sp>
      </p:grpSp>
      <p:grpSp>
        <p:nvGrpSpPr>
          <p:cNvPr id="176" name="Google Shape;176;p30"/>
          <p:cNvGrpSpPr/>
          <p:nvPr/>
        </p:nvGrpSpPr>
        <p:grpSpPr>
          <a:xfrm>
            <a:off x="2255450" y="4536458"/>
            <a:ext cx="1328100" cy="900000"/>
            <a:chOff x="1972950" y="3700925"/>
            <a:chExt cx="1328100" cy="900000"/>
          </a:xfrm>
        </p:grpSpPr>
        <p:sp>
          <p:nvSpPr>
            <p:cNvPr id="177" name="Google Shape;177;p30"/>
            <p:cNvSpPr/>
            <p:nvPr/>
          </p:nvSpPr>
          <p:spPr>
            <a:xfrm>
              <a:off x="2187000" y="3700925"/>
              <a:ext cx="900000" cy="9000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0"/>
            <p:cNvSpPr txBox="1"/>
            <p:nvPr/>
          </p:nvSpPr>
          <p:spPr>
            <a:xfrm>
              <a:off x="1972950" y="3925475"/>
              <a:ext cx="1328100" cy="45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New Car</a:t>
              </a:r>
              <a:endParaRPr b="1"/>
            </a:p>
          </p:txBody>
        </p:sp>
      </p:grpSp>
      <p:grpSp>
        <p:nvGrpSpPr>
          <p:cNvPr id="179" name="Google Shape;179;p30"/>
          <p:cNvGrpSpPr/>
          <p:nvPr/>
        </p:nvGrpSpPr>
        <p:grpSpPr>
          <a:xfrm>
            <a:off x="5700666" y="1676999"/>
            <a:ext cx="2699954" cy="2699936"/>
            <a:chOff x="2248825" y="1492200"/>
            <a:chExt cx="3432000" cy="2287500"/>
          </a:xfrm>
        </p:grpSpPr>
        <p:sp>
          <p:nvSpPr>
            <p:cNvPr id="180" name="Google Shape;180;p30"/>
            <p:cNvSpPr/>
            <p:nvPr/>
          </p:nvSpPr>
          <p:spPr>
            <a:xfrm rot="5400000">
              <a:off x="2821075" y="919950"/>
              <a:ext cx="2287500" cy="34320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1" name="Google Shape;181;p30"/>
            <p:cNvSpPr txBox="1"/>
            <p:nvPr/>
          </p:nvSpPr>
          <p:spPr>
            <a:xfrm>
              <a:off x="2734314" y="2400703"/>
              <a:ext cx="2510999" cy="49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dirty="0">
                  <a:solidFill>
                    <a:srgbClr val="FFFFFF"/>
                  </a:solidFill>
                </a:rPr>
                <a:t>Our BHAG</a:t>
              </a:r>
              <a:endParaRPr sz="2400" b="1" dirty="0">
                <a:solidFill>
                  <a:srgbClr val="FFFFFF"/>
                </a:solidFill>
              </a:endParaRPr>
            </a:p>
          </p:txBody>
        </p:sp>
      </p:grpSp>
      <p:grpSp>
        <p:nvGrpSpPr>
          <p:cNvPr id="182" name="Google Shape;182;p30"/>
          <p:cNvGrpSpPr/>
          <p:nvPr/>
        </p:nvGrpSpPr>
        <p:grpSpPr>
          <a:xfrm>
            <a:off x="4394450" y="2937071"/>
            <a:ext cx="1260000" cy="1260000"/>
            <a:chOff x="6530900" y="1600850"/>
            <a:chExt cx="937500" cy="900000"/>
          </a:xfrm>
        </p:grpSpPr>
        <p:sp>
          <p:nvSpPr>
            <p:cNvPr id="183" name="Google Shape;183;p30"/>
            <p:cNvSpPr/>
            <p:nvPr/>
          </p:nvSpPr>
          <p:spPr>
            <a:xfrm>
              <a:off x="6549650" y="1600850"/>
              <a:ext cx="900000" cy="900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0"/>
            <p:cNvSpPr txBox="1"/>
            <p:nvPr/>
          </p:nvSpPr>
          <p:spPr>
            <a:xfrm>
              <a:off x="6530900" y="1791650"/>
              <a:ext cx="937500" cy="5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Vehicle Technology</a:t>
              </a:r>
              <a:endParaRPr b="1"/>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p:nvPr/>
        </p:nvSpPr>
        <p:spPr>
          <a:xfrm>
            <a:off x="272550" y="131550"/>
            <a:ext cx="89304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252525"/>
                </a:solidFill>
                <a:latin typeface="Muli"/>
                <a:ea typeface="Muli"/>
                <a:cs typeface="Muli"/>
                <a:sym typeface="Muli"/>
              </a:rPr>
              <a:t>The issues we set out to address</a:t>
            </a:r>
            <a:endParaRPr sz="4000" b="1">
              <a:solidFill>
                <a:srgbClr val="252525"/>
              </a:solidFill>
              <a:latin typeface="Muli"/>
              <a:ea typeface="Muli"/>
              <a:cs typeface="Muli"/>
              <a:sym typeface="Muli"/>
            </a:endParaRPr>
          </a:p>
        </p:txBody>
      </p:sp>
      <p:sp>
        <p:nvSpPr>
          <p:cNvPr id="190" name="Google Shape;190;p31"/>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1"/>
          <p:cNvSpPr txBox="1"/>
          <p:nvPr/>
        </p:nvSpPr>
        <p:spPr>
          <a:xfrm>
            <a:off x="613500" y="1071950"/>
            <a:ext cx="9465000" cy="1753500"/>
          </a:xfrm>
          <a:prstGeom prst="rect">
            <a:avLst/>
          </a:prstGeom>
          <a:solidFill>
            <a:srgbClr val="F15F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300">
                <a:solidFill>
                  <a:srgbClr val="FFFFFF"/>
                </a:solidFill>
                <a:latin typeface="Muli"/>
                <a:ea typeface="Muli"/>
                <a:cs typeface="Muli"/>
                <a:sym typeface="Muli"/>
              </a:rPr>
              <a:t>The ‘Carrot’ and the ‘Stick’ Incentive strategies may be effective for some, but does not deliver </a:t>
            </a:r>
            <a:r>
              <a:rPr lang="en-GB" sz="3300" b="1" u="sng">
                <a:solidFill>
                  <a:srgbClr val="FFFFFF"/>
                </a:solidFill>
                <a:latin typeface="Muli"/>
                <a:ea typeface="Muli"/>
                <a:cs typeface="Muli"/>
                <a:sym typeface="Muli"/>
              </a:rPr>
              <a:t>long term sustainable outcomes</a:t>
            </a:r>
            <a:r>
              <a:rPr lang="en-GB" sz="3300">
                <a:solidFill>
                  <a:srgbClr val="FFFFFF"/>
                </a:solidFill>
                <a:latin typeface="Muli"/>
                <a:ea typeface="Muli"/>
                <a:cs typeface="Muli"/>
                <a:sym typeface="Muli"/>
              </a:rPr>
              <a:t> for most</a:t>
            </a:r>
            <a:endParaRPr sz="3500">
              <a:solidFill>
                <a:srgbClr val="FFFFFF"/>
              </a:solidFill>
              <a:latin typeface="Muli"/>
              <a:ea typeface="Muli"/>
              <a:cs typeface="Muli"/>
              <a:sym typeface="Muli"/>
            </a:endParaRPr>
          </a:p>
        </p:txBody>
      </p:sp>
      <p:pic>
        <p:nvPicPr>
          <p:cNvPr id="192" name="Google Shape;192;p31"/>
          <p:cNvPicPr preferRelativeResize="0"/>
          <p:nvPr/>
        </p:nvPicPr>
        <p:blipFill>
          <a:blip r:embed="rId3">
            <a:alphaModFix/>
          </a:blip>
          <a:stretch>
            <a:fillRect/>
          </a:stretch>
        </p:blipFill>
        <p:spPr>
          <a:xfrm>
            <a:off x="455971" y="6957550"/>
            <a:ext cx="293823" cy="299414"/>
          </a:xfrm>
          <a:prstGeom prst="rect">
            <a:avLst/>
          </a:prstGeom>
          <a:noFill/>
          <a:ln>
            <a:noFill/>
          </a:ln>
        </p:spPr>
      </p:pic>
      <p:grpSp>
        <p:nvGrpSpPr>
          <p:cNvPr id="193" name="Google Shape;193;p31"/>
          <p:cNvGrpSpPr/>
          <p:nvPr/>
        </p:nvGrpSpPr>
        <p:grpSpPr>
          <a:xfrm>
            <a:off x="613500" y="3194625"/>
            <a:ext cx="3864600" cy="3868801"/>
            <a:chOff x="613500" y="3194625"/>
            <a:chExt cx="3864600" cy="3868801"/>
          </a:xfrm>
        </p:grpSpPr>
        <p:sp>
          <p:nvSpPr>
            <p:cNvPr id="194" name="Google Shape;194;p31"/>
            <p:cNvSpPr txBox="1"/>
            <p:nvPr/>
          </p:nvSpPr>
          <p:spPr>
            <a:xfrm>
              <a:off x="613500" y="3194625"/>
              <a:ext cx="3864600" cy="307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a:solidFill>
                    <a:srgbClr val="4A4A4A"/>
                  </a:solidFill>
                  <a:highlight>
                    <a:srgbClr val="FFFFFF"/>
                  </a:highlight>
                  <a:latin typeface="Muli"/>
                  <a:ea typeface="Muli"/>
                  <a:cs typeface="Muli"/>
                  <a:sym typeface="Muli"/>
                </a:rPr>
                <a:t>The ‘Stick’ </a:t>
              </a:r>
              <a:endParaRPr sz="2000" b="1">
                <a:solidFill>
                  <a:srgbClr val="4A4A4A"/>
                </a:solidFill>
                <a:highlight>
                  <a:srgbClr val="FFFFFF"/>
                </a:highlight>
                <a:latin typeface="Muli"/>
                <a:ea typeface="Muli"/>
                <a:cs typeface="Muli"/>
                <a:sym typeface="Muli"/>
              </a:endParaRPr>
            </a:p>
            <a:p>
              <a:pPr marL="0" lvl="0" indent="0" algn="ctr" rtl="0">
                <a:spcBef>
                  <a:spcPts val="0"/>
                </a:spcBef>
                <a:spcAft>
                  <a:spcPts val="0"/>
                </a:spcAft>
                <a:buNone/>
              </a:pPr>
              <a:r>
                <a:rPr lang="en-GB" sz="2000" b="1">
                  <a:solidFill>
                    <a:srgbClr val="4A4A4A"/>
                  </a:solidFill>
                  <a:highlight>
                    <a:srgbClr val="FFFFFF"/>
                  </a:highlight>
                  <a:latin typeface="Muli"/>
                  <a:ea typeface="Muli"/>
                  <a:cs typeface="Muli"/>
                  <a:sym typeface="Muli"/>
                </a:rPr>
                <a:t>(Fines or Disciplinary Actions)</a:t>
              </a:r>
              <a:endParaRPr sz="2000" b="1">
                <a:solidFill>
                  <a:srgbClr val="4A4A4A"/>
                </a:solidFill>
                <a:highlight>
                  <a:srgbClr val="FFFFFF"/>
                </a:highlight>
                <a:latin typeface="Muli"/>
                <a:ea typeface="Muli"/>
                <a:cs typeface="Muli"/>
                <a:sym typeface="Muli"/>
              </a:endParaRPr>
            </a:p>
            <a:p>
              <a:pPr marL="0" lvl="0" indent="0" algn="l" rtl="0">
                <a:spcBef>
                  <a:spcPts val="0"/>
                </a:spcBef>
                <a:spcAft>
                  <a:spcPts val="0"/>
                </a:spcAft>
                <a:buNone/>
              </a:pPr>
              <a:endParaRPr sz="1100">
                <a:solidFill>
                  <a:srgbClr val="4A4A4A"/>
                </a:solidFill>
                <a:highlight>
                  <a:srgbClr val="FFFFFF"/>
                </a:highlight>
                <a:latin typeface="Muli"/>
                <a:ea typeface="Muli"/>
                <a:cs typeface="Muli"/>
                <a:sym typeface="Muli"/>
              </a:endParaRPr>
            </a:p>
            <a:p>
              <a:pPr marL="0" lvl="0" indent="0" algn="l" rtl="0">
                <a:spcBef>
                  <a:spcPts val="0"/>
                </a:spcBef>
                <a:spcAft>
                  <a:spcPts val="0"/>
                </a:spcAft>
                <a:buNone/>
              </a:pPr>
              <a:endParaRPr sz="1100">
                <a:solidFill>
                  <a:srgbClr val="4A4A4A"/>
                </a:solidFill>
                <a:highlight>
                  <a:srgbClr val="FFFFFF"/>
                </a:highlight>
                <a:latin typeface="Muli"/>
                <a:ea typeface="Muli"/>
                <a:cs typeface="Muli"/>
                <a:sym typeface="Muli"/>
              </a:endParaRPr>
            </a:p>
            <a:p>
              <a:pPr marL="0" lvl="0" indent="0" algn="l" rtl="0">
                <a:spcBef>
                  <a:spcPts val="0"/>
                </a:spcBef>
                <a:spcAft>
                  <a:spcPts val="0"/>
                </a:spcAft>
                <a:buNone/>
              </a:pPr>
              <a:r>
                <a:rPr lang="en-GB" sz="1300">
                  <a:solidFill>
                    <a:srgbClr val="4A4A4A"/>
                  </a:solidFill>
                  <a:highlight>
                    <a:srgbClr val="FFFFFF"/>
                  </a:highlight>
                  <a:latin typeface="Muli"/>
                  <a:ea typeface="Muli"/>
                  <a:cs typeface="Muli"/>
                  <a:sym typeface="Muli"/>
                </a:rPr>
                <a:t>Can be effective in the short term and may only work for a small proportion of the drivers. </a:t>
              </a:r>
              <a:endParaRPr sz="1300">
                <a:solidFill>
                  <a:srgbClr val="4A4A4A"/>
                </a:solidFill>
                <a:highlight>
                  <a:srgbClr val="FFFFFF"/>
                </a:highlight>
                <a:latin typeface="Muli"/>
                <a:ea typeface="Muli"/>
                <a:cs typeface="Muli"/>
                <a:sym typeface="Muli"/>
              </a:endParaRPr>
            </a:p>
            <a:p>
              <a:pPr marL="0" lvl="0" indent="0" algn="l" rtl="0">
                <a:spcBef>
                  <a:spcPts val="0"/>
                </a:spcBef>
                <a:spcAft>
                  <a:spcPts val="0"/>
                </a:spcAft>
                <a:buNone/>
              </a:pPr>
              <a:endParaRPr>
                <a:latin typeface="Muli"/>
                <a:ea typeface="Muli"/>
                <a:cs typeface="Muli"/>
                <a:sym typeface="Muli"/>
              </a:endParaRPr>
            </a:p>
          </p:txBody>
        </p:sp>
        <p:pic>
          <p:nvPicPr>
            <p:cNvPr id="195" name="Google Shape;195;p31"/>
            <p:cNvPicPr preferRelativeResize="0"/>
            <p:nvPr/>
          </p:nvPicPr>
          <p:blipFill>
            <a:blip r:embed="rId4">
              <a:alphaModFix/>
            </a:blip>
            <a:stretch>
              <a:fillRect/>
            </a:stretch>
          </p:blipFill>
          <p:spPr>
            <a:xfrm>
              <a:off x="871250" y="4854625"/>
              <a:ext cx="3188350" cy="2208801"/>
            </a:xfrm>
            <a:prstGeom prst="rect">
              <a:avLst/>
            </a:prstGeom>
            <a:noFill/>
            <a:ln>
              <a:noFill/>
            </a:ln>
          </p:spPr>
        </p:pic>
      </p:grpSp>
      <p:sp>
        <p:nvSpPr>
          <p:cNvPr id="196" name="Google Shape;196;p31"/>
          <p:cNvSpPr txBox="1"/>
          <p:nvPr/>
        </p:nvSpPr>
        <p:spPr>
          <a:xfrm>
            <a:off x="5530625" y="3194625"/>
            <a:ext cx="3864600" cy="307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a:solidFill>
                  <a:srgbClr val="4A4A4A"/>
                </a:solidFill>
                <a:highlight>
                  <a:srgbClr val="FFFFFF"/>
                </a:highlight>
                <a:latin typeface="Muli"/>
                <a:ea typeface="Muli"/>
                <a:cs typeface="Muli"/>
                <a:sym typeface="Muli"/>
              </a:rPr>
              <a:t>The ‘Carrot’ </a:t>
            </a:r>
            <a:endParaRPr sz="2000" b="1">
              <a:solidFill>
                <a:srgbClr val="4A4A4A"/>
              </a:solidFill>
              <a:highlight>
                <a:srgbClr val="FFFFFF"/>
              </a:highlight>
              <a:latin typeface="Muli"/>
              <a:ea typeface="Muli"/>
              <a:cs typeface="Muli"/>
              <a:sym typeface="Muli"/>
            </a:endParaRPr>
          </a:p>
          <a:p>
            <a:pPr marL="0" lvl="0" indent="0" algn="ctr" rtl="0">
              <a:spcBef>
                <a:spcPts val="0"/>
              </a:spcBef>
              <a:spcAft>
                <a:spcPts val="0"/>
              </a:spcAft>
              <a:buNone/>
            </a:pPr>
            <a:r>
              <a:rPr lang="en-GB" sz="2000" b="1">
                <a:solidFill>
                  <a:srgbClr val="4A4A4A"/>
                </a:solidFill>
                <a:highlight>
                  <a:srgbClr val="FFFFFF"/>
                </a:highlight>
                <a:latin typeface="Muli"/>
                <a:ea typeface="Muli"/>
                <a:cs typeface="Muli"/>
                <a:sym typeface="Muli"/>
              </a:rPr>
              <a:t>(Rewards)</a:t>
            </a:r>
            <a:endParaRPr sz="2000" b="1">
              <a:solidFill>
                <a:srgbClr val="4A4A4A"/>
              </a:solidFill>
              <a:highlight>
                <a:srgbClr val="FFFFFF"/>
              </a:highlight>
              <a:latin typeface="Muli"/>
              <a:ea typeface="Muli"/>
              <a:cs typeface="Muli"/>
              <a:sym typeface="Muli"/>
            </a:endParaRPr>
          </a:p>
          <a:p>
            <a:pPr marL="0" lvl="0" indent="0" algn="l" rtl="0">
              <a:spcBef>
                <a:spcPts val="0"/>
              </a:spcBef>
              <a:spcAft>
                <a:spcPts val="0"/>
              </a:spcAft>
              <a:buNone/>
            </a:pPr>
            <a:endParaRPr sz="1100">
              <a:solidFill>
                <a:srgbClr val="4A4A4A"/>
              </a:solidFill>
              <a:highlight>
                <a:srgbClr val="FFFFFF"/>
              </a:highlight>
              <a:latin typeface="Muli"/>
              <a:ea typeface="Muli"/>
              <a:cs typeface="Muli"/>
              <a:sym typeface="Muli"/>
            </a:endParaRPr>
          </a:p>
          <a:p>
            <a:pPr marL="0" lvl="0" indent="0" algn="l" rtl="0">
              <a:spcBef>
                <a:spcPts val="0"/>
              </a:spcBef>
              <a:spcAft>
                <a:spcPts val="0"/>
              </a:spcAft>
              <a:buNone/>
            </a:pPr>
            <a:endParaRPr sz="1100">
              <a:solidFill>
                <a:srgbClr val="4A4A4A"/>
              </a:solidFill>
              <a:highlight>
                <a:srgbClr val="FFFFFF"/>
              </a:highlight>
              <a:latin typeface="Muli"/>
              <a:ea typeface="Muli"/>
              <a:cs typeface="Muli"/>
              <a:sym typeface="Muli"/>
            </a:endParaRPr>
          </a:p>
          <a:p>
            <a:pPr marL="0" lvl="0" indent="0" algn="l" rtl="0">
              <a:spcBef>
                <a:spcPts val="0"/>
              </a:spcBef>
              <a:spcAft>
                <a:spcPts val="0"/>
              </a:spcAft>
              <a:buNone/>
            </a:pPr>
            <a:r>
              <a:rPr lang="en-GB" sz="1300">
                <a:solidFill>
                  <a:srgbClr val="4A4A4A"/>
                </a:solidFill>
                <a:highlight>
                  <a:srgbClr val="FFFFFF"/>
                </a:highlight>
                <a:latin typeface="Muli"/>
                <a:ea typeface="Muli"/>
                <a:cs typeface="Muli"/>
                <a:sym typeface="Muli"/>
              </a:rPr>
              <a:t>The ‘carrot’ approach can produces far better long term results… as long as the carrots keep on coming. </a:t>
            </a:r>
            <a:endParaRPr sz="1300">
              <a:solidFill>
                <a:srgbClr val="4A4A4A"/>
              </a:solidFill>
              <a:highlight>
                <a:srgbClr val="FFFFFF"/>
              </a:highlight>
              <a:latin typeface="Muli"/>
              <a:ea typeface="Muli"/>
              <a:cs typeface="Muli"/>
              <a:sym typeface="Muli"/>
            </a:endParaRPr>
          </a:p>
          <a:p>
            <a:pPr marL="0" lvl="0" indent="0" algn="l" rtl="0">
              <a:spcBef>
                <a:spcPts val="0"/>
              </a:spcBef>
              <a:spcAft>
                <a:spcPts val="0"/>
              </a:spcAft>
              <a:buNone/>
            </a:pPr>
            <a:endParaRPr sz="1300">
              <a:solidFill>
                <a:srgbClr val="4A4A4A"/>
              </a:solidFill>
              <a:highlight>
                <a:srgbClr val="FFFFFF"/>
              </a:highlight>
              <a:latin typeface="Muli"/>
              <a:ea typeface="Muli"/>
              <a:cs typeface="Muli"/>
              <a:sym typeface="Muli"/>
            </a:endParaRPr>
          </a:p>
          <a:p>
            <a:pPr marL="0" lvl="0" indent="0" algn="l" rtl="0">
              <a:spcBef>
                <a:spcPts val="0"/>
              </a:spcBef>
              <a:spcAft>
                <a:spcPts val="0"/>
              </a:spcAft>
              <a:buNone/>
            </a:pPr>
            <a:r>
              <a:rPr lang="en-GB" sz="1300">
                <a:solidFill>
                  <a:srgbClr val="4A4A4A"/>
                </a:solidFill>
                <a:highlight>
                  <a:srgbClr val="FFFFFF"/>
                </a:highlight>
                <a:latin typeface="Muli"/>
                <a:ea typeface="Muli"/>
                <a:cs typeface="Muli"/>
                <a:sym typeface="Muli"/>
              </a:rPr>
              <a:t>Its sustainability is dependent on the commercial model that underpins the rewards subsidy (e.g. Insurance).</a:t>
            </a:r>
            <a:endParaRPr sz="1300">
              <a:solidFill>
                <a:srgbClr val="4A4A4A"/>
              </a:solidFill>
              <a:highlight>
                <a:srgbClr val="FFFFFF"/>
              </a:highlight>
              <a:latin typeface="Muli"/>
              <a:ea typeface="Muli"/>
              <a:cs typeface="Muli"/>
              <a:sym typeface="Muli"/>
            </a:endParaRPr>
          </a:p>
          <a:p>
            <a:pPr marL="0" lvl="0" indent="0" algn="l" rtl="0">
              <a:spcBef>
                <a:spcPts val="0"/>
              </a:spcBef>
              <a:spcAft>
                <a:spcPts val="0"/>
              </a:spcAft>
              <a:buNone/>
            </a:pPr>
            <a:endParaRPr sz="1300">
              <a:solidFill>
                <a:srgbClr val="4A4A4A"/>
              </a:solidFill>
              <a:highlight>
                <a:srgbClr val="FFFFFF"/>
              </a:highlight>
              <a:latin typeface="Muli"/>
              <a:ea typeface="Muli"/>
              <a:cs typeface="Muli"/>
              <a:sym typeface="Muli"/>
            </a:endParaRPr>
          </a:p>
          <a:p>
            <a:pPr marL="0" lvl="0" indent="0" algn="l" rtl="0">
              <a:spcBef>
                <a:spcPts val="0"/>
              </a:spcBef>
              <a:spcAft>
                <a:spcPts val="0"/>
              </a:spcAft>
              <a:buNone/>
            </a:pPr>
            <a:r>
              <a:rPr lang="en-GB" sz="1300">
                <a:solidFill>
                  <a:srgbClr val="4A4A4A"/>
                </a:solidFill>
                <a:highlight>
                  <a:srgbClr val="FFFFFF"/>
                </a:highlight>
                <a:latin typeface="Muli"/>
                <a:ea typeface="Muli"/>
                <a:cs typeface="Muli"/>
                <a:sym typeface="Muli"/>
              </a:rPr>
              <a:t>Can lead to inappropriate behaviours, rule breaking, or under-reporting of incidents or crashes. </a:t>
            </a:r>
            <a:endParaRPr sz="1300">
              <a:solidFill>
                <a:srgbClr val="4A4A4A"/>
              </a:solidFill>
              <a:highlight>
                <a:srgbClr val="FFFFFF"/>
              </a:highlight>
              <a:latin typeface="Muli"/>
              <a:ea typeface="Muli"/>
              <a:cs typeface="Muli"/>
              <a:sym typeface="Mul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p:nvPr/>
        </p:nvSpPr>
        <p:spPr>
          <a:xfrm>
            <a:off x="272550" y="131550"/>
            <a:ext cx="89304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252525"/>
                </a:solidFill>
                <a:latin typeface="Muli"/>
                <a:ea typeface="Muli"/>
                <a:cs typeface="Muli"/>
                <a:sym typeface="Muli"/>
              </a:rPr>
              <a:t>The issues we set out to address</a:t>
            </a:r>
            <a:endParaRPr sz="4000" b="1">
              <a:solidFill>
                <a:srgbClr val="252525"/>
              </a:solidFill>
              <a:latin typeface="Muli"/>
              <a:ea typeface="Muli"/>
              <a:cs typeface="Muli"/>
              <a:sym typeface="Muli"/>
            </a:endParaRPr>
          </a:p>
        </p:txBody>
      </p:sp>
      <p:sp>
        <p:nvSpPr>
          <p:cNvPr id="202" name="Google Shape;202;p32"/>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p32"/>
          <p:cNvPicPr preferRelativeResize="0"/>
          <p:nvPr/>
        </p:nvPicPr>
        <p:blipFill>
          <a:blip r:embed="rId3">
            <a:alphaModFix/>
          </a:blip>
          <a:stretch>
            <a:fillRect/>
          </a:stretch>
        </p:blipFill>
        <p:spPr>
          <a:xfrm>
            <a:off x="455971" y="6957550"/>
            <a:ext cx="293823" cy="299414"/>
          </a:xfrm>
          <a:prstGeom prst="rect">
            <a:avLst/>
          </a:prstGeom>
          <a:noFill/>
          <a:ln>
            <a:noFill/>
          </a:ln>
        </p:spPr>
      </p:pic>
      <p:grpSp>
        <p:nvGrpSpPr>
          <p:cNvPr id="204" name="Google Shape;204;p32"/>
          <p:cNvGrpSpPr/>
          <p:nvPr/>
        </p:nvGrpSpPr>
        <p:grpSpPr>
          <a:xfrm>
            <a:off x="1871771" y="1792638"/>
            <a:ext cx="6208825" cy="4711500"/>
            <a:chOff x="1393300" y="1675675"/>
            <a:chExt cx="6208825" cy="4711500"/>
          </a:xfrm>
        </p:grpSpPr>
        <p:sp>
          <p:nvSpPr>
            <p:cNvPr id="205" name="Google Shape;205;p32"/>
            <p:cNvSpPr txBox="1"/>
            <p:nvPr/>
          </p:nvSpPr>
          <p:spPr>
            <a:xfrm>
              <a:off x="6621600" y="5936275"/>
              <a:ext cx="799500" cy="4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rgbClr val="E54722"/>
                  </a:solidFill>
                </a:rPr>
                <a:t>Cost</a:t>
              </a:r>
              <a:endParaRPr sz="1800" b="1">
                <a:solidFill>
                  <a:srgbClr val="E54722"/>
                </a:solidFill>
              </a:endParaRPr>
            </a:p>
          </p:txBody>
        </p:sp>
        <p:sp>
          <p:nvSpPr>
            <p:cNvPr id="206" name="Google Shape;206;p32"/>
            <p:cNvSpPr txBox="1"/>
            <p:nvPr/>
          </p:nvSpPr>
          <p:spPr>
            <a:xfrm rot="-5398911">
              <a:off x="693850" y="2506175"/>
              <a:ext cx="1894500" cy="49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E54722"/>
                  </a:solidFill>
                </a:rPr>
                <a:t>Sustainability</a:t>
              </a:r>
              <a:endParaRPr sz="1800" b="1">
                <a:solidFill>
                  <a:srgbClr val="E54722"/>
                </a:solidFill>
              </a:endParaRPr>
            </a:p>
          </p:txBody>
        </p:sp>
        <p:sp>
          <p:nvSpPr>
            <p:cNvPr id="207" name="Google Shape;207;p32"/>
            <p:cNvSpPr/>
            <p:nvPr/>
          </p:nvSpPr>
          <p:spPr>
            <a:xfrm>
              <a:off x="1883050" y="1675675"/>
              <a:ext cx="369000" cy="39855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1971725" y="5588275"/>
              <a:ext cx="5630400" cy="34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32"/>
          <p:cNvGrpSpPr/>
          <p:nvPr/>
        </p:nvGrpSpPr>
        <p:grpSpPr>
          <a:xfrm>
            <a:off x="7009371" y="1717813"/>
            <a:ext cx="937500" cy="900000"/>
            <a:chOff x="6530900" y="1600850"/>
            <a:chExt cx="937500" cy="900000"/>
          </a:xfrm>
        </p:grpSpPr>
        <p:sp>
          <p:nvSpPr>
            <p:cNvPr id="210" name="Google Shape;210;p32"/>
            <p:cNvSpPr/>
            <p:nvPr/>
          </p:nvSpPr>
          <p:spPr>
            <a:xfrm>
              <a:off x="6549650" y="1600850"/>
              <a:ext cx="900000" cy="900000"/>
            </a:xfrm>
            <a:prstGeom prst="ellipse">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txBox="1"/>
            <p:nvPr/>
          </p:nvSpPr>
          <p:spPr>
            <a:xfrm>
              <a:off x="6530900" y="1876850"/>
              <a:ext cx="9375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Rewards</a:t>
              </a:r>
              <a:endParaRPr b="1"/>
            </a:p>
          </p:txBody>
        </p:sp>
      </p:grpSp>
      <p:grpSp>
        <p:nvGrpSpPr>
          <p:cNvPr id="212" name="Google Shape;212;p32"/>
          <p:cNvGrpSpPr/>
          <p:nvPr/>
        </p:nvGrpSpPr>
        <p:grpSpPr>
          <a:xfrm>
            <a:off x="2665471" y="3817888"/>
            <a:ext cx="1800000" cy="1800000"/>
            <a:chOff x="2187000" y="3700925"/>
            <a:chExt cx="1800000" cy="1800000"/>
          </a:xfrm>
        </p:grpSpPr>
        <p:sp>
          <p:nvSpPr>
            <p:cNvPr id="213" name="Google Shape;213;p32"/>
            <p:cNvSpPr/>
            <p:nvPr/>
          </p:nvSpPr>
          <p:spPr>
            <a:xfrm>
              <a:off x="2187000" y="3700925"/>
              <a:ext cx="1800000" cy="18000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txBox="1"/>
            <p:nvPr/>
          </p:nvSpPr>
          <p:spPr>
            <a:xfrm>
              <a:off x="2687250" y="4375475"/>
              <a:ext cx="799500" cy="45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Fines</a:t>
              </a:r>
              <a:endParaRPr b="1"/>
            </a:p>
          </p:txBody>
        </p:sp>
      </p:grpSp>
      <p:grpSp>
        <p:nvGrpSpPr>
          <p:cNvPr id="215" name="Google Shape;215;p32"/>
          <p:cNvGrpSpPr/>
          <p:nvPr/>
        </p:nvGrpSpPr>
        <p:grpSpPr>
          <a:xfrm>
            <a:off x="2956196" y="1609163"/>
            <a:ext cx="3203100" cy="2135100"/>
            <a:chOff x="2477725" y="1492200"/>
            <a:chExt cx="3203100" cy="2135100"/>
          </a:xfrm>
        </p:grpSpPr>
        <p:sp>
          <p:nvSpPr>
            <p:cNvPr id="216" name="Google Shape;216;p32"/>
            <p:cNvSpPr/>
            <p:nvPr/>
          </p:nvSpPr>
          <p:spPr>
            <a:xfrm rot="5400000">
              <a:off x="3011725" y="958200"/>
              <a:ext cx="2135100" cy="32031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txBox="1"/>
            <p:nvPr/>
          </p:nvSpPr>
          <p:spPr>
            <a:xfrm>
              <a:off x="3179275" y="2311050"/>
              <a:ext cx="1800000" cy="49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solidFill>
                    <a:srgbClr val="FFFFFF"/>
                  </a:solidFill>
                </a:rPr>
                <a:t>Our BHAG</a:t>
              </a:r>
              <a:endParaRPr sz="2400" b="1">
                <a:solidFill>
                  <a:srgbClr val="FFFFFF"/>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p:nvPr/>
        </p:nvSpPr>
        <p:spPr>
          <a:xfrm>
            <a:off x="272550" y="131550"/>
            <a:ext cx="89304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252525"/>
                </a:solidFill>
                <a:latin typeface="Muli"/>
                <a:ea typeface="Muli"/>
                <a:cs typeface="Muli"/>
                <a:sym typeface="Muli"/>
              </a:rPr>
              <a:t>Why we built SoloDrive</a:t>
            </a:r>
            <a:endParaRPr sz="4000" b="1">
              <a:solidFill>
                <a:srgbClr val="252525"/>
              </a:solidFill>
              <a:latin typeface="Muli"/>
              <a:ea typeface="Muli"/>
              <a:cs typeface="Muli"/>
              <a:sym typeface="Muli"/>
            </a:endParaRPr>
          </a:p>
        </p:txBody>
      </p:sp>
      <p:sp>
        <p:nvSpPr>
          <p:cNvPr id="261" name="Google Shape;261;p35"/>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txBox="1"/>
          <p:nvPr/>
        </p:nvSpPr>
        <p:spPr>
          <a:xfrm>
            <a:off x="8928000" y="7128881"/>
            <a:ext cx="1242000" cy="128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1000">
                <a:solidFill>
                  <a:srgbClr val="252525"/>
                </a:solidFill>
                <a:latin typeface="Muli"/>
                <a:ea typeface="Muli"/>
                <a:cs typeface="Muli"/>
                <a:sym typeface="Muli"/>
              </a:rPr>
              <a:t>VAULT SOLO    P.3</a:t>
            </a:r>
            <a:endParaRPr sz="1000">
              <a:solidFill>
                <a:srgbClr val="252525"/>
              </a:solidFill>
              <a:latin typeface="Muli"/>
              <a:ea typeface="Muli"/>
              <a:cs typeface="Muli"/>
              <a:sym typeface="Muli"/>
            </a:endParaRPr>
          </a:p>
        </p:txBody>
      </p:sp>
      <p:sp>
        <p:nvSpPr>
          <p:cNvPr id="263" name="Google Shape;263;p35"/>
          <p:cNvSpPr/>
          <p:nvPr/>
        </p:nvSpPr>
        <p:spPr>
          <a:xfrm rot="-5400000" flipH="1">
            <a:off x="9877675" y="7203925"/>
            <a:ext cx="94800" cy="84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4" name="Google Shape;264;p35"/>
          <p:cNvPicPr preferRelativeResize="0"/>
          <p:nvPr/>
        </p:nvPicPr>
        <p:blipFill>
          <a:blip r:embed="rId3">
            <a:alphaModFix/>
          </a:blip>
          <a:stretch>
            <a:fillRect/>
          </a:stretch>
        </p:blipFill>
        <p:spPr>
          <a:xfrm>
            <a:off x="455971" y="6957550"/>
            <a:ext cx="293823" cy="299414"/>
          </a:xfrm>
          <a:prstGeom prst="rect">
            <a:avLst/>
          </a:prstGeom>
          <a:noFill/>
          <a:ln>
            <a:noFill/>
          </a:ln>
        </p:spPr>
      </p:pic>
      <p:sp>
        <p:nvSpPr>
          <p:cNvPr id="265" name="Google Shape;265;p35"/>
          <p:cNvSpPr txBox="1"/>
          <p:nvPr/>
        </p:nvSpPr>
        <p:spPr>
          <a:xfrm>
            <a:off x="455875" y="5191934"/>
            <a:ext cx="9465000" cy="1675500"/>
          </a:xfrm>
          <a:prstGeom prst="rect">
            <a:avLst/>
          </a:prstGeom>
          <a:solidFill>
            <a:srgbClr val="F15F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300" b="1" i="1" dirty="0">
                <a:solidFill>
                  <a:srgbClr val="FFFFFF"/>
                </a:solidFill>
                <a:latin typeface="Muli"/>
                <a:ea typeface="Muli"/>
                <a:cs typeface="Muli"/>
                <a:sym typeface="Muli"/>
              </a:rPr>
              <a:t>“We believe that Education is more impactful than the ‘carrot’ or the ‘stick’ for sustainable behaviour change”</a:t>
            </a:r>
            <a:endParaRPr sz="3500" b="1" i="1" dirty="0">
              <a:solidFill>
                <a:srgbClr val="FFFFFF"/>
              </a:solidFill>
              <a:latin typeface="Muli"/>
              <a:ea typeface="Muli"/>
              <a:cs typeface="Muli"/>
              <a:sym typeface="Muli"/>
            </a:endParaRPr>
          </a:p>
        </p:txBody>
      </p:sp>
      <p:sp>
        <p:nvSpPr>
          <p:cNvPr id="266" name="Google Shape;266;p35"/>
          <p:cNvSpPr txBox="1"/>
          <p:nvPr/>
        </p:nvSpPr>
        <p:spPr>
          <a:xfrm>
            <a:off x="464275" y="3152772"/>
            <a:ext cx="9465000" cy="1675500"/>
          </a:xfrm>
          <a:prstGeom prst="rect">
            <a:avLst/>
          </a:prstGeom>
          <a:solidFill>
            <a:srgbClr val="F15F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a:solidFill>
                  <a:srgbClr val="FFFFFF"/>
                </a:solidFill>
                <a:latin typeface="Muli"/>
                <a:ea typeface="Muli"/>
                <a:cs typeface="Muli"/>
                <a:sym typeface="Muli"/>
              </a:rPr>
              <a:t>Our philosophy is to empower drivers with behavioural awareness and insights to help them improve their driving</a:t>
            </a:r>
            <a:endParaRPr sz="3000" b="1" dirty="0">
              <a:solidFill>
                <a:srgbClr val="FFFFFF"/>
              </a:solidFill>
              <a:latin typeface="Muli"/>
              <a:ea typeface="Muli"/>
              <a:cs typeface="Muli"/>
              <a:sym typeface="Muli"/>
            </a:endParaRPr>
          </a:p>
        </p:txBody>
      </p:sp>
      <p:sp>
        <p:nvSpPr>
          <p:cNvPr id="2" name="Google Shape;167;p30">
            <a:extLst>
              <a:ext uri="{FF2B5EF4-FFF2-40B4-BE49-F238E27FC236}">
                <a16:creationId xmlns:a16="http://schemas.microsoft.com/office/drawing/2014/main" id="{3420D73D-2A36-407C-8CCF-0EE4E3379E9E}"/>
              </a:ext>
            </a:extLst>
          </p:cNvPr>
          <p:cNvSpPr txBox="1"/>
          <p:nvPr/>
        </p:nvSpPr>
        <p:spPr>
          <a:xfrm>
            <a:off x="455975" y="1273511"/>
            <a:ext cx="9473300" cy="1515600"/>
          </a:xfrm>
          <a:prstGeom prst="rect">
            <a:avLst/>
          </a:prstGeom>
          <a:solidFill>
            <a:srgbClr val="F15F3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None/>
              <a:defRPr sz="2800" b="1">
                <a:solidFill>
                  <a:srgbClr val="FFFFFF"/>
                </a:solidFill>
                <a:latin typeface="Muli"/>
                <a:ea typeface="Muli"/>
                <a:cs typeface="Muli"/>
              </a:defRPr>
            </a:lvl1pPr>
          </a:lstStyle>
          <a:p>
            <a:r>
              <a:rPr lang="en-GB" sz="3200" b="0" i="1" dirty="0">
                <a:sym typeface="Muli"/>
              </a:rPr>
              <a:t>“We’re on a mission to Democratise Driver Safety by making it accessible and affordable to as many people as possible.”</a:t>
            </a:r>
            <a:endParaRPr sz="3200" b="0" i="1" dirty="0">
              <a:sym typeface="Mul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p:nvPr/>
        </p:nvSpPr>
        <p:spPr>
          <a:xfrm>
            <a:off x="272550" y="131550"/>
            <a:ext cx="89304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252525"/>
                </a:solidFill>
                <a:latin typeface="Muli"/>
                <a:ea typeface="Muli"/>
                <a:cs typeface="Muli"/>
                <a:sym typeface="Muli"/>
              </a:rPr>
              <a:t>Introducing SoloDrive</a:t>
            </a:r>
            <a:endParaRPr sz="4000" b="1">
              <a:solidFill>
                <a:srgbClr val="252525"/>
              </a:solidFill>
              <a:latin typeface="Muli"/>
              <a:ea typeface="Muli"/>
              <a:cs typeface="Muli"/>
              <a:sym typeface="Muli"/>
            </a:endParaRPr>
          </a:p>
        </p:txBody>
      </p:sp>
      <p:sp>
        <p:nvSpPr>
          <p:cNvPr id="246" name="Google Shape;246;p34"/>
          <p:cNvSpPr/>
          <p:nvPr/>
        </p:nvSpPr>
        <p:spPr>
          <a:xfrm>
            <a:off x="455975" y="828175"/>
            <a:ext cx="937500" cy="180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4"/>
          <p:cNvSpPr txBox="1"/>
          <p:nvPr/>
        </p:nvSpPr>
        <p:spPr>
          <a:xfrm>
            <a:off x="8928000" y="7128881"/>
            <a:ext cx="1242000" cy="128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1000">
                <a:solidFill>
                  <a:srgbClr val="252525"/>
                </a:solidFill>
                <a:latin typeface="Muli"/>
                <a:ea typeface="Muli"/>
                <a:cs typeface="Muli"/>
                <a:sym typeface="Muli"/>
              </a:rPr>
              <a:t>VAULT SOLO    P.3</a:t>
            </a:r>
            <a:endParaRPr sz="1000">
              <a:solidFill>
                <a:srgbClr val="252525"/>
              </a:solidFill>
              <a:latin typeface="Muli"/>
              <a:ea typeface="Muli"/>
              <a:cs typeface="Muli"/>
              <a:sym typeface="Muli"/>
            </a:endParaRPr>
          </a:p>
        </p:txBody>
      </p:sp>
      <p:sp>
        <p:nvSpPr>
          <p:cNvPr id="248" name="Google Shape;248;p34"/>
          <p:cNvSpPr/>
          <p:nvPr/>
        </p:nvSpPr>
        <p:spPr>
          <a:xfrm rot="-5400000" flipH="1">
            <a:off x="9877675" y="7203925"/>
            <a:ext cx="94800" cy="8400"/>
          </a:xfrm>
          <a:prstGeom prst="rect">
            <a:avLst/>
          </a:prstGeom>
          <a:solidFill>
            <a:srgbClr val="F1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34"/>
          <p:cNvPicPr preferRelativeResize="0"/>
          <p:nvPr/>
        </p:nvPicPr>
        <p:blipFill>
          <a:blip r:embed="rId3">
            <a:alphaModFix/>
          </a:blip>
          <a:stretch>
            <a:fillRect/>
          </a:stretch>
        </p:blipFill>
        <p:spPr>
          <a:xfrm>
            <a:off x="455971" y="6957550"/>
            <a:ext cx="293823" cy="299414"/>
          </a:xfrm>
          <a:prstGeom prst="rect">
            <a:avLst/>
          </a:prstGeom>
          <a:noFill/>
          <a:ln>
            <a:noFill/>
          </a:ln>
        </p:spPr>
      </p:pic>
      <p:pic>
        <p:nvPicPr>
          <p:cNvPr id="250" name="Google Shape;250;p34"/>
          <p:cNvPicPr preferRelativeResize="0"/>
          <p:nvPr/>
        </p:nvPicPr>
        <p:blipFill>
          <a:blip r:embed="rId4">
            <a:alphaModFix/>
          </a:blip>
          <a:stretch>
            <a:fillRect/>
          </a:stretch>
        </p:blipFill>
        <p:spPr>
          <a:xfrm>
            <a:off x="520075" y="1589625"/>
            <a:ext cx="9465001" cy="3540587"/>
          </a:xfrm>
          <a:prstGeom prst="rect">
            <a:avLst/>
          </a:prstGeom>
          <a:noFill/>
          <a:ln>
            <a:noFill/>
          </a:ln>
        </p:spPr>
      </p:pic>
      <p:sp>
        <p:nvSpPr>
          <p:cNvPr id="251" name="Google Shape;251;p34"/>
          <p:cNvSpPr txBox="1"/>
          <p:nvPr/>
        </p:nvSpPr>
        <p:spPr>
          <a:xfrm>
            <a:off x="612700" y="5362100"/>
            <a:ext cx="1588800" cy="60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4A86E8"/>
                </a:solidFill>
              </a:rPr>
              <a:t>A drive score after each trip</a:t>
            </a:r>
            <a:endParaRPr b="1">
              <a:solidFill>
                <a:srgbClr val="4A86E8"/>
              </a:solidFill>
            </a:endParaRPr>
          </a:p>
        </p:txBody>
      </p:sp>
      <p:sp>
        <p:nvSpPr>
          <p:cNvPr id="252" name="Google Shape;252;p34"/>
          <p:cNvSpPr txBox="1"/>
          <p:nvPr/>
        </p:nvSpPr>
        <p:spPr>
          <a:xfrm>
            <a:off x="2509725" y="5362100"/>
            <a:ext cx="1588800" cy="81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4A86E8"/>
                </a:solidFill>
              </a:rPr>
              <a:t>Trip details including all risky events</a:t>
            </a:r>
            <a:endParaRPr b="1">
              <a:solidFill>
                <a:srgbClr val="4A86E8"/>
              </a:solidFill>
            </a:endParaRPr>
          </a:p>
        </p:txBody>
      </p:sp>
      <p:sp>
        <p:nvSpPr>
          <p:cNvPr id="253" name="Google Shape;253;p34"/>
          <p:cNvSpPr txBox="1"/>
          <p:nvPr/>
        </p:nvSpPr>
        <p:spPr>
          <a:xfrm>
            <a:off x="4458175" y="5362100"/>
            <a:ext cx="1588800" cy="81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4A86E8"/>
                </a:solidFill>
              </a:rPr>
              <a:t>A Driver Report card showing your score trend</a:t>
            </a:r>
            <a:endParaRPr b="1">
              <a:solidFill>
                <a:srgbClr val="4A86E8"/>
              </a:solidFill>
            </a:endParaRPr>
          </a:p>
        </p:txBody>
      </p:sp>
      <p:sp>
        <p:nvSpPr>
          <p:cNvPr id="254" name="Google Shape;254;p34"/>
          <p:cNvSpPr txBox="1"/>
          <p:nvPr/>
        </p:nvSpPr>
        <p:spPr>
          <a:xfrm>
            <a:off x="6355200" y="5362100"/>
            <a:ext cx="1588800" cy="81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4A86E8"/>
                </a:solidFill>
              </a:rPr>
              <a:t>A Driver Report card shoring your risky activity trend</a:t>
            </a:r>
            <a:endParaRPr b="1">
              <a:solidFill>
                <a:srgbClr val="4A86E8"/>
              </a:solidFill>
            </a:endParaRPr>
          </a:p>
        </p:txBody>
      </p:sp>
      <p:sp>
        <p:nvSpPr>
          <p:cNvPr id="255" name="Google Shape;255;p34"/>
          <p:cNvSpPr txBox="1"/>
          <p:nvPr/>
        </p:nvSpPr>
        <p:spPr>
          <a:xfrm>
            <a:off x="8340475" y="5362100"/>
            <a:ext cx="1588800" cy="81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4A86E8"/>
                </a:solidFill>
              </a:rPr>
              <a:t>A Leaderboard for your close circle</a:t>
            </a:r>
            <a:endParaRPr b="1">
              <a:solidFill>
                <a:srgbClr val="4A86E8"/>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ommittee Transcript Document" ma:contentTypeID="0x010100A6113086DC73B842B7D060591F1D1F2D020200C0720D9A5485ED45ADC2FF5EDE309FA7" ma:contentTypeVersion="36" ma:contentTypeDescription="Create a new document." ma:contentTypeScope="" ma:versionID="e52877d7feab36bfeddb7f8cc9f5d553">
  <xsd:schema xmlns:xsd="http://www.w3.org/2001/XMLSchema" xmlns:xs="http://www.w3.org/2001/XMLSchema" xmlns:p="http://schemas.microsoft.com/office/2006/metadata/properties" xmlns:ns2="46c61757-ad04-49d5-a16a-4020ae46aeb3" xmlns:ns3="c35bed46-8fc3-45b8-8dd6-aacfd9839516" targetNamespace="http://schemas.microsoft.com/office/2006/metadata/properties" ma:root="true" ma:fieldsID="5fb501309d8927c6d13cd514116a9ed7" ns2:_="" ns3:_="">
    <xsd:import namespace="46c61757-ad04-49d5-a16a-4020ae46aeb3"/>
    <xsd:import namespace="c35bed46-8fc3-45b8-8dd6-aacfd9839516"/>
    <xsd:element name="properties">
      <xsd:complexType>
        <xsd:sequence>
          <xsd:element name="documentManagement">
            <xsd:complexType>
              <xsd:all>
                <xsd:element ref="ns2:Business_x005f_x0020_Identifier" minOccurs="0"/>
                <xsd:element ref="ns2:m3eeb9610e9c4640880ac1fecc69d01a" minOccurs="0"/>
                <xsd:element ref="ns2:TaxCatchAll" minOccurs="0"/>
                <xsd:element ref="ns2:TaxCatchAllLabel" minOccurs="0"/>
                <xsd:element ref="ns2:Committee_x0020_Start_x0020_Date" minOccurs="0"/>
                <xsd:element ref="ns2:Committee_x0020_End_x0020_Date" minOccurs="0"/>
                <xsd:element ref="ns2:DocumentKey" minOccurs="0"/>
                <xsd:element ref="ns2:PublishStatus" minOccurs="0"/>
                <xsd:element ref="ns2:Committee_x0020_Inquiry_x0020_Start_x0020_Date" minOccurs="0"/>
                <xsd:element ref="ns2:Committee_x0020_Inquiry_x0020_End_x0020_Date" minOccurs="0"/>
                <xsd:element ref="ns3:MemberTaxHTField0" minOccurs="0"/>
                <xsd:element ref="ns2:Witness_x005f_x0020_Id" minOccurs="0"/>
                <xsd:element ref="ns2:g6a0eebaf0724e87b07e787b0a6687af" minOccurs="0"/>
                <xsd:element ref="ns2:a559cadfb9a242f5b73f63650095a147" minOccurs="0"/>
                <xsd:element ref="ns2:pf0be3ffd4e84049b08b651cf27bfd3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61757-ad04-49d5-a16a-4020ae46aeb3" elementFormDefault="qualified">
    <xsd:import namespace="http://schemas.microsoft.com/office/2006/documentManagement/types"/>
    <xsd:import namespace="http://schemas.microsoft.com/office/infopath/2007/PartnerControls"/>
    <xsd:element name="Business_x005f_x0020_Identifier" ma:index="8" nillable="true" ma:displayName="Business Identifier" ma:indexed="true" ma:internalName="Business_x0020_Identifier" ma:readOnly="false">
      <xsd:simpleType>
        <xsd:restriction base="dms:Text"/>
      </xsd:simpleType>
    </xsd:element>
    <xsd:element name="m3eeb9610e9c4640880ac1fecc69d01a" ma:index="9" nillable="true" ma:taxonomy="true" ma:internalName="m3eeb9610e9c4640880ac1fecc69d01a" ma:taxonomyFieldName="House" ma:displayName="House" ma:indexed="true" ma:fieldId="{63eeb961-0e9c-4640-880a-c1fecc69d01a}" ma:sspId="64323c1c-cbf1-4b15-a593-91e189a21d22" ma:termSetId="57944e1a-04b1-4712-99d3-3d76444853ba"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84609796-0e07-4ed4-af15-6fdaafe780e0}" ma:internalName="TaxCatchAll" ma:showField="CatchAllData" ma:web="c35bed46-8fc3-45b8-8dd6-aacfd983951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84609796-0e07-4ed4-af15-6fdaafe780e0}" ma:internalName="TaxCatchAllLabel" ma:readOnly="true" ma:showField="CatchAllDataLabel" ma:web="c35bed46-8fc3-45b8-8dd6-aacfd9839516">
      <xsd:complexType>
        <xsd:complexContent>
          <xsd:extension base="dms:MultiChoiceLookup">
            <xsd:sequence>
              <xsd:element name="Value" type="dms:Lookup" maxOccurs="unbounded" minOccurs="0" nillable="true"/>
            </xsd:sequence>
          </xsd:extension>
        </xsd:complexContent>
      </xsd:complexType>
    </xsd:element>
    <xsd:element name="Committee_x0020_Start_x0020_Date" ma:index="13" nillable="true" ma:displayName="Committee Start Date" ma:format="DateOnly" ma:indexed="true" ma:internalName="Committee_x0020_Start_x0020_Date">
      <xsd:simpleType>
        <xsd:restriction base="dms:DateTime"/>
      </xsd:simpleType>
    </xsd:element>
    <xsd:element name="Committee_x0020_End_x0020_Date" ma:index="14" nillable="true" ma:displayName="Committee End Date" ma:format="DateOnly" ma:indexed="true" ma:internalName="Committee_x0020_End_x0020_Date">
      <xsd:simpleType>
        <xsd:restriction base="dms:DateTime"/>
      </xsd:simpleType>
    </xsd:element>
    <xsd:element name="DocumentKey" ma:index="15" nillable="true" ma:displayName="Document Key" ma:indexed="true" ma:internalName="DocumentKey">
      <xsd:simpleType>
        <xsd:restriction base="dms:Choice">
          <xsd:enumeration value="thumbnail"/>
          <xsd:enumeration value="photo"/>
          <xsd:enumeration value="attachment"/>
          <xsd:enumeration value="inaugural-speech"/>
          <xsd:enumeration value="digests"/>
          <xsd:enumeration value="minute-extracts"/>
          <xsd:enumeration value="introductory-document"/>
          <xsd:enumeration value="resolution-document"/>
          <xsd:enumeration value="terms-of-reference"/>
          <xsd:enumeration value="submissions"/>
          <xsd:enumeration value="transcripts"/>
          <xsd:enumeration value="schedule"/>
          <xsd:enumeration value="witness-transcripts"/>
          <xsd:enumeration value="reports-and-gov-responses"/>
          <xsd:enumeration value="other-documents"/>
          <xsd:enumeration value="attachments"/>
          <xsd:enumeration value="proof"/>
          <xsd:enumeration value="revised"/>
          <xsd:enumeration value="corrected"/>
          <xsd:enumeration value="question"/>
          <xsd:enumeration value="answer"/>
          <xsd:enumeration value="tabled-document"/>
          <xsd:enumeration value="not-tabled-document-la"/>
          <xsd:enumeration value="not-tabled-document-lc"/>
          <xsd:enumeration value="not-tabled-document-dispute"/>
          <xsd:enumeration value="petition-response"/>
        </xsd:restriction>
      </xsd:simpleType>
    </xsd:element>
    <xsd:element name="PublishStatus" ma:index="16" nillable="true" ma:displayName="Publish Status" ma:internalName="PublishStatus">
      <xsd:simpleType>
        <xsd:restriction base="dms:Choice">
          <xsd:enumeration value="Draft"/>
          <xsd:enumeration value="Published"/>
        </xsd:restriction>
      </xsd:simpleType>
    </xsd:element>
    <xsd:element name="Committee_x0020_Inquiry_x0020_Start_x0020_Date" ma:index="17" nillable="true" ma:displayName="Committee Inquiry Start Date" ma:format="DateOnly" ma:indexed="true" ma:internalName="Committee_x0020_Inquiry_x0020_Start_x0020_Date">
      <xsd:simpleType>
        <xsd:restriction base="dms:DateTime"/>
      </xsd:simpleType>
    </xsd:element>
    <xsd:element name="Committee_x0020_Inquiry_x0020_End_x0020_Date" ma:index="18" nillable="true" ma:displayName="Committee Inquiry End Date" ma:format="DateOnly" ma:indexed="true" ma:internalName="Committee_x0020_Inquiry_x0020_End_x0020_Date">
      <xsd:simpleType>
        <xsd:restriction base="dms:DateTime"/>
      </xsd:simpleType>
    </xsd:element>
    <xsd:element name="Witness_x005f_x0020_Id" ma:index="21" nillable="true" ma:displayName="Witness Id" ma:internalName="Witness_x0020_Id">
      <xsd:simpleType>
        <xsd:restriction base="dms:Text"/>
      </xsd:simpleType>
    </xsd:element>
    <xsd:element name="g6a0eebaf0724e87b07e787b0a6687af" ma:index="22" nillable="true" ma:taxonomy="true" ma:internalName="g6a0eebaf0724e87b07e787b0a6687af" ma:taxonomyFieldName="Committee" ma:displayName="Committee" ma:indexed="true" ma:fieldId="{06a0eeba-f072-4e87-b07e-787b0a6687af}" ma:sspId="64323c1c-cbf1-4b15-a593-91e189a21d22" ma:termSetId="b4046d15-f576-48c6-ad5e-8cba09d6eae8" ma:anchorId="00000000-0000-0000-0000-000000000000" ma:open="false" ma:isKeyword="false">
      <xsd:complexType>
        <xsd:sequence>
          <xsd:element ref="pc:Terms" minOccurs="0" maxOccurs="1"/>
        </xsd:sequence>
      </xsd:complexType>
    </xsd:element>
    <xsd:element name="a559cadfb9a242f5b73f63650095a147" ma:index="24" nillable="true" ma:taxonomy="true" ma:internalName="a559cadfb9a242f5b73f63650095a147" ma:taxonomyFieldName="Committee_x0020_Type" ma:displayName="Committee Type" ma:indexed="true" ma:fieldId="{a559cadf-b9a2-42f5-b73f-63650095a147}" ma:sspId="64323c1c-cbf1-4b15-a593-91e189a21d22" ma:termSetId="09e68001-ef80-4fd0-87ea-36e067212e95" ma:anchorId="00000000-0000-0000-0000-000000000000" ma:open="false" ma:isKeyword="false">
      <xsd:complexType>
        <xsd:sequence>
          <xsd:element ref="pc:Terms" minOccurs="0" maxOccurs="1"/>
        </xsd:sequence>
      </xsd:complexType>
    </xsd:element>
    <xsd:element name="pf0be3ffd4e84049b08b651cf27bfd30" ma:index="26" nillable="true" ma:taxonomy="true" ma:internalName="pf0be3ffd4e84049b08b651cf27bfd30" ma:taxonomyFieldName="Committee_x0020_Inquiry" ma:displayName="Committee Inquiry" ma:indexed="true" ma:fieldId="{9f0be3ff-d4e8-4049-b08b-651cf27bfd30}" ma:sspId="64323c1c-cbf1-4b15-a593-91e189a21d22" ma:termSetId="fd240bf8-7a44-4aff-9475-1a702056b2b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5bed46-8fc3-45b8-8dd6-aacfd9839516" elementFormDefault="qualified">
    <xsd:import namespace="http://schemas.microsoft.com/office/2006/documentManagement/types"/>
    <xsd:import namespace="http://schemas.microsoft.com/office/infopath/2007/PartnerControls"/>
    <xsd:element name="MemberTaxHTField0" ma:index="19" nillable="true" ma:taxonomy="true" ma:internalName="MemberTaxHTField0" ma:taxonomyFieldName="Hansard_x0020_Member" ma:displayName="Member" ma:default="" ma:fieldId="{c9fb69e6-177b-49ec-8627-96a823362ebd}" ma:taxonomyMulti="true" ma:sspId="64323c1c-cbf1-4b15-a593-91e189a21d22" ma:termSetId="5f9a1aad-f9d3-47b9-8812-cebc1c537bd2"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6c61757-ad04-49d5-a16a-4020ae46aeb3">
      <Value>41</Value>
      <Value>82</Value>
      <Value>2</Value>
      <Value>1</Value>
    </TaxCatchAll>
    <Business_x005f_x0020_Identifier xmlns="46c61757-ad04-49d5-a16a-4020ae46aeb3">704</Business_x005f_x0020_Identifier>
    <Witness_x005f_x0020_Id xmlns="46c61757-ad04-49d5-a16a-4020ae46aeb3">1030,1031</Witness_x005f_x0020_Id>
    <Committee_x0020_Start_x0020_Date xmlns="46c61757-ad04-49d5-a16a-4020ae46aeb3">2011-02-08T00:00:00+00:00</Committee_x0020_Start_x0020_Date>
    <PublishStatus xmlns="46c61757-ad04-49d5-a16a-4020ae46aeb3">Published</PublishStatus>
    <Committee_x0020_End_x0020_Date xmlns="46c61757-ad04-49d5-a16a-4020ae46aeb3" xsi:nil="true"/>
    <a559cadfb9a242f5b73f63650095a147 xmlns="46c61757-ad04-49d5-a16a-4020ae46aeb3">
      <Terms xmlns="http://schemas.microsoft.com/office/infopath/2007/PartnerControls">
        <TermInfo xmlns="http://schemas.microsoft.com/office/infopath/2007/PartnerControls">
          <TermName xmlns="http://schemas.microsoft.com/office/infopath/2007/PartnerControls">Standing</TermName>
          <TermId xmlns="http://schemas.microsoft.com/office/infopath/2007/PartnerControls">c6eac104-10be-430c-9143-8ced1c7c473c</TermId>
        </TermInfo>
      </Terms>
    </a559cadfb9a242f5b73f63650095a147>
    <g6a0eebaf0724e87b07e787b0a6687af xmlns="46c61757-ad04-49d5-a16a-4020ae46aeb3">
      <Terms xmlns="http://schemas.microsoft.com/office/infopath/2007/PartnerControls">
        <TermInfo xmlns="http://schemas.microsoft.com/office/infopath/2007/PartnerControls">
          <TermName xmlns="http://schemas.microsoft.com/office/infopath/2007/PartnerControls">Legislative Council Economy and Infrastructure Committee</TermName>
          <TermId xmlns="http://schemas.microsoft.com/office/infopath/2007/PartnerControls">62419f19-3c23-4e2a-baa8-0f4fd31bac70</TermId>
        </TermInfo>
      </Terms>
    </g6a0eebaf0724e87b07e787b0a6687af>
    <m3eeb9610e9c4640880ac1fecc69d01a xmlns="46c61757-ad04-49d5-a16a-4020ae46aeb3">
      <Terms xmlns="http://schemas.microsoft.com/office/infopath/2007/PartnerControls">
        <TermInfo xmlns="http://schemas.microsoft.com/office/infopath/2007/PartnerControls">
          <TermName xmlns="http://schemas.microsoft.com/office/infopath/2007/PartnerControls">Legislative Council</TermName>
          <TermId xmlns="http://schemas.microsoft.com/office/infopath/2007/PartnerControls">6c85d7f4-b2da-4436-92e1-7df20d4cb55e</TermId>
        </TermInfo>
      </Terms>
    </m3eeb9610e9c4640880ac1fecc69d01a>
    <Committee_x0020_Inquiry_x0020_Start_x0020_Date xmlns="46c61757-ad04-49d5-a16a-4020ae46aeb3">2019-11-21T00:00:00+00:00</Committee_x0020_Inquiry_x0020_Start_x0020_Date>
    <Committee_x0020_Inquiry_x0020_End_x0020_Date xmlns="46c61757-ad04-49d5-a16a-4020ae46aeb3">2021-03-31T00:00:00+00:00</Committee_x0020_Inquiry_x0020_End_x0020_Date>
    <pf0be3ffd4e84049b08b651cf27bfd30 xmlns="46c61757-ad04-49d5-a16a-4020ae46aeb3">
      <Terms xmlns="http://schemas.microsoft.com/office/infopath/2007/PartnerControls">
        <TermInfo xmlns="http://schemas.microsoft.com/office/infopath/2007/PartnerControls">
          <TermName xmlns="http://schemas.microsoft.com/office/infopath/2007/PartnerControls">Inquiry into the Increase in Victoria’s Road Toll</TermName>
          <TermId xmlns="http://schemas.microsoft.com/office/infopath/2007/PartnerControls">5e4b0d6a-f5ac-42a1-8b94-258045e2e9c7</TermId>
        </TermInfo>
      </Terms>
    </pf0be3ffd4e84049b08b651cf27bfd30>
    <DocumentKey xmlns="46c61757-ad04-49d5-a16a-4020ae46aeb3">witness-transcripts</DocumentKey>
    <MemberTaxHTField0 xmlns="c35bed46-8fc3-45b8-8dd6-aacfd9839516">
      <Terms xmlns="http://schemas.microsoft.com/office/infopath/2007/PartnerControls"/>
    </MemberTaxHTField0>
    <_dlc_DocId xmlns="c35bed46-8fc3-45b8-8dd6-aacfd9839516">NCSA7WS2RPFT-1476523702-649</_dlc_DocId>
    <_dlc_DocIdUrl xmlns="c35bed46-8fc3-45b8-8dd6-aacfd9839516">
      <Url>https://pims-docs.parliament.vic.gov.au/lcdocs/_layouts/15/DocIdRedir.aspx?ID=NCSA7WS2RPFT-1476523702-649</Url>
      <Description>NCSA7WS2RPFT-1476523702-649</Description>
    </_dlc_DocIdUrl>
  </documentManagement>
</p:properties>
</file>

<file path=customXml/item4.xml><?xml version="1.0" encoding="utf-8"?>
<?mso-contentType ?>
<SharedContentType xmlns="Microsoft.SharePoint.Taxonomy.ContentTypeSync" SourceId="64323c1c-cbf1-4b15-a593-91e189a21d22" ContentTypeId="0x010100A6113086DC73B842B7D060591F1D1F2D0202"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452A156-9EC0-48A8-B874-7C41C7797BC2}"/>
</file>

<file path=customXml/itemProps2.xml><?xml version="1.0" encoding="utf-8"?>
<ds:datastoreItem xmlns:ds="http://schemas.openxmlformats.org/officeDocument/2006/customXml" ds:itemID="{4C1511B2-500B-42C2-AA38-C7E4DF0BBF87}"/>
</file>

<file path=customXml/itemProps3.xml><?xml version="1.0" encoding="utf-8"?>
<ds:datastoreItem xmlns:ds="http://schemas.openxmlformats.org/officeDocument/2006/customXml" ds:itemID="{5CA36170-2D5A-4435-8FC0-6D36E2FD5605}"/>
</file>

<file path=customXml/itemProps4.xml><?xml version="1.0" encoding="utf-8"?>
<ds:datastoreItem xmlns:ds="http://schemas.openxmlformats.org/officeDocument/2006/customXml" ds:itemID="{B5837B3B-76C3-4C70-881C-C119AB084C81}"/>
</file>

<file path=customXml/itemProps5.xml><?xml version="1.0" encoding="utf-8"?>
<ds:datastoreItem xmlns:ds="http://schemas.openxmlformats.org/officeDocument/2006/customXml" ds:itemID="{8A60D45C-B717-498C-97AA-41C306B9346D}"/>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Custom</PresentationFormat>
  <Paragraphs>104</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Muli</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Miguel Nasr</dc:creator>
  <cp:lastModifiedBy>Miguel Nasr</cp:lastModifiedBy>
  <cp:revision>6</cp:revision>
  <dcterms:modified xsi:type="dcterms:W3CDTF">2020-10-05T21:25:38Z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0x010100A6113086DC73B842B7D060591F1D1F2D020200C0720D9A5485ED45ADC2FF5EDE309FA7</vt:lpwstr>
  </property>
  <property fmtid="{D5CDD505-2E9C-101B-9397-08002B2CF9AE}" pid="3" name="Order">
    <vt:r8>1318100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Hansard Member">
    <vt:lpwstr/>
  </property>
  <property fmtid="{D5CDD505-2E9C-101B-9397-08002B2CF9AE}" pid="10" name="Committee Inquiry">
    <vt:lpwstr>41;#Inquiry into the Increase in Victoria’s Road Toll|5e4b0d6a-f5ac-42a1-8b94-258045e2e9c7</vt:lpwstr>
  </property>
  <property fmtid="{D5CDD505-2E9C-101B-9397-08002B2CF9AE}" pid="11" name="House">
    <vt:lpwstr>1;#Legislative Council|6c85d7f4-b2da-4436-92e1-7df20d4cb55e</vt:lpwstr>
  </property>
  <property fmtid="{D5CDD505-2E9C-101B-9397-08002B2CF9AE}" pid="12" name="Committee">
    <vt:lpwstr>2;#Legislative Council Economy and Infrastructure Committee|62419f19-3c23-4e2a-baa8-0f4fd31bac70</vt:lpwstr>
  </property>
  <property fmtid="{D5CDD505-2E9C-101B-9397-08002B2CF9AE}" pid="13" name="Committee Type">
    <vt:lpwstr>82;#Standing|c6eac104-10be-430c-9143-8ced1c7c473c</vt:lpwstr>
  </property>
  <property fmtid="{D5CDD505-2E9C-101B-9397-08002B2CF9AE}" pid="14" name="_dlc_DocIdItemGuid">
    <vt:lpwstr>56dcdfb3-2e59-4b07-8736-f7a4909b1756</vt:lpwstr>
  </property>
  <property fmtid="{D5CDD505-2E9C-101B-9397-08002B2CF9AE}" pid="15" name="_docset_NoMedatataSyncRequired">
    <vt:lpwstr>False</vt:lpwstr>
  </property>
</Properties>
</file>